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12"/>
  </p:notesMasterIdLst>
  <p:sldIdLst>
    <p:sldId id="256" r:id="rId2"/>
    <p:sldId id="258" r:id="rId3"/>
    <p:sldId id="265" r:id="rId4"/>
    <p:sldId id="266" r:id="rId5"/>
    <p:sldId id="267" r:id="rId6"/>
    <p:sldId id="261" r:id="rId7"/>
    <p:sldId id="259" r:id="rId8"/>
    <p:sldId id="262" r:id="rId9"/>
    <p:sldId id="263" r:id="rId10"/>
    <p:sldId id="2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437A"/>
    <a:srgbClr val="181D20"/>
    <a:srgbClr val="1B4279"/>
    <a:srgbClr val="EF3B2C"/>
    <a:srgbClr val="FB6A4A"/>
    <a:srgbClr val="DEEBF7"/>
    <a:srgbClr val="9ECAE1"/>
    <a:srgbClr val="4694C7"/>
    <a:srgbClr val="FC9373"/>
    <a:srgbClr val="CB18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910441-D6DE-4DE4-B00A-E1D2D45C90F0}" v="47" dt="2022-03-27T18:56:39.8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0405" autoAdjust="0"/>
  </p:normalViewPr>
  <p:slideViewPr>
    <p:cSldViewPr snapToGrid="0">
      <p:cViewPr varScale="1">
        <p:scale>
          <a:sx n="81" d="100"/>
          <a:sy n="81" d="100"/>
        </p:scale>
        <p:origin x="166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an Eng Ong" userId="67bab4cc-56fa-41fc-a39e-b7a5ee70d93e" providerId="ADAL" clId="{DC910441-D6DE-4DE4-B00A-E1D2D45C90F0}"/>
    <pc:docChg chg="undo redo custSel addSld delSld modSld sldOrd modMainMaster modNotesMaster">
      <pc:chgData name="Kian Eng Ong" userId="67bab4cc-56fa-41fc-a39e-b7a5ee70d93e" providerId="ADAL" clId="{DC910441-D6DE-4DE4-B00A-E1D2D45C90F0}" dt="2022-03-27T19:16:33.333" v="7037" actId="20577"/>
      <pc:docMkLst>
        <pc:docMk/>
      </pc:docMkLst>
      <pc:sldChg chg="addSp delSp modSp mod setBg addAnim delAnim modNotes">
        <pc:chgData name="Kian Eng Ong" userId="67bab4cc-56fa-41fc-a39e-b7a5ee70d93e" providerId="ADAL" clId="{DC910441-D6DE-4DE4-B00A-E1D2D45C90F0}" dt="2022-03-27T18:39:34.334" v="5102" actId="20577"/>
        <pc:sldMkLst>
          <pc:docMk/>
          <pc:sldMk cId="443313670" sldId="256"/>
        </pc:sldMkLst>
        <pc:spChg chg="mod ord">
          <ac:chgData name="Kian Eng Ong" userId="67bab4cc-56fa-41fc-a39e-b7a5ee70d93e" providerId="ADAL" clId="{DC910441-D6DE-4DE4-B00A-E1D2D45C90F0}" dt="2022-03-27T18:39:34.334" v="5102" actId="20577"/>
          <ac:spMkLst>
            <pc:docMk/>
            <pc:sldMk cId="443313670" sldId="256"/>
            <ac:spMk id="2" creationId="{38218CDD-841A-42F7-8AF3-7B6C61612AA2}"/>
          </ac:spMkLst>
        </pc:spChg>
        <pc:spChg chg="mod ord">
          <ac:chgData name="Kian Eng Ong" userId="67bab4cc-56fa-41fc-a39e-b7a5ee70d93e" providerId="ADAL" clId="{DC910441-D6DE-4DE4-B00A-E1D2D45C90F0}" dt="2022-03-27T17:10:13.591" v="468" actId="1076"/>
          <ac:spMkLst>
            <pc:docMk/>
            <pc:sldMk cId="443313670" sldId="256"/>
            <ac:spMk id="3" creationId="{81A6F0CD-1CBC-42E3-B0B3-E92DB5043752}"/>
          </ac:spMkLst>
        </pc:spChg>
        <pc:spChg chg="add del">
          <ac:chgData name="Kian Eng Ong" userId="67bab4cc-56fa-41fc-a39e-b7a5ee70d93e" providerId="ADAL" clId="{DC910441-D6DE-4DE4-B00A-E1D2D45C90F0}" dt="2022-03-27T17:04:16.014" v="168" actId="478"/>
          <ac:spMkLst>
            <pc:docMk/>
            <pc:sldMk cId="443313670" sldId="256"/>
            <ac:spMk id="8" creationId="{2D961FE6-268E-4B12-A5AA-A965F433F282}"/>
          </ac:spMkLst>
        </pc:spChg>
        <pc:spChg chg="add del mod">
          <ac:chgData name="Kian Eng Ong" userId="67bab4cc-56fa-41fc-a39e-b7a5ee70d93e" providerId="ADAL" clId="{DC910441-D6DE-4DE4-B00A-E1D2D45C90F0}" dt="2022-03-27T17:06:24.326" v="343" actId="478"/>
          <ac:spMkLst>
            <pc:docMk/>
            <pc:sldMk cId="443313670" sldId="256"/>
            <ac:spMk id="10" creationId="{53E35FEC-A03A-45A6-87F5-57D504B4B386}"/>
          </ac:spMkLst>
        </pc:spChg>
        <pc:spChg chg="del">
          <ac:chgData name="Kian Eng Ong" userId="67bab4cc-56fa-41fc-a39e-b7a5ee70d93e" providerId="ADAL" clId="{DC910441-D6DE-4DE4-B00A-E1D2D45C90F0}" dt="2022-03-27T16:46:06.917" v="1" actId="26606"/>
          <ac:spMkLst>
            <pc:docMk/>
            <pc:sldMk cId="443313670" sldId="256"/>
            <ac:spMk id="36" creationId="{AC8EEB0F-BA72-49AC-956F-331B60FDE79E}"/>
          </ac:spMkLst>
        </pc:spChg>
        <pc:spChg chg="add mod">
          <ac:chgData name="Kian Eng Ong" userId="67bab4cc-56fa-41fc-a39e-b7a5ee70d93e" providerId="ADAL" clId="{DC910441-D6DE-4DE4-B00A-E1D2D45C90F0}" dt="2022-03-27T17:10:13.591" v="468" actId="1076"/>
          <ac:spMkLst>
            <pc:docMk/>
            <pc:sldMk cId="443313670" sldId="256"/>
            <ac:spMk id="63" creationId="{C57F41A3-0EAE-4EC2-96A4-291A2BEF0265}"/>
          </ac:spMkLst>
        </pc:spChg>
        <pc:spChg chg="add del mod">
          <ac:chgData name="Kian Eng Ong" userId="67bab4cc-56fa-41fc-a39e-b7a5ee70d93e" providerId="ADAL" clId="{DC910441-D6DE-4DE4-B00A-E1D2D45C90F0}" dt="2022-03-27T17:08:57.032" v="450" actId="21"/>
          <ac:spMkLst>
            <pc:docMk/>
            <pc:sldMk cId="443313670" sldId="256"/>
            <ac:spMk id="66" creationId="{1D472C9B-9520-4E76-8B5B-361D9228B9AE}"/>
          </ac:spMkLst>
        </pc:spChg>
        <pc:spChg chg="add del">
          <ac:chgData name="Kian Eng Ong" userId="67bab4cc-56fa-41fc-a39e-b7a5ee70d93e" providerId="ADAL" clId="{DC910441-D6DE-4DE4-B00A-E1D2D45C90F0}" dt="2022-03-27T16:46:24.354" v="6" actId="26606"/>
          <ac:spMkLst>
            <pc:docMk/>
            <pc:sldMk cId="443313670" sldId="256"/>
            <ac:spMk id="71" creationId="{0DBF1ABE-8590-450D-BB49-BDDCCF3EEA9E}"/>
          </ac:spMkLst>
        </pc:spChg>
        <pc:spChg chg="add del">
          <ac:chgData name="Kian Eng Ong" userId="67bab4cc-56fa-41fc-a39e-b7a5ee70d93e" providerId="ADAL" clId="{DC910441-D6DE-4DE4-B00A-E1D2D45C90F0}" dt="2022-03-27T16:46:24.354" v="6" actId="26606"/>
          <ac:spMkLst>
            <pc:docMk/>
            <pc:sldMk cId="443313670" sldId="256"/>
            <ac:spMk id="73" creationId="{C7D887A3-61AD-4674-BC53-8DFA8CF7B410}"/>
          </ac:spMkLst>
        </pc:spChg>
        <pc:spChg chg="add del">
          <ac:chgData name="Kian Eng Ong" userId="67bab4cc-56fa-41fc-a39e-b7a5ee70d93e" providerId="ADAL" clId="{DC910441-D6DE-4DE4-B00A-E1D2D45C90F0}" dt="2022-03-27T16:46:24.354" v="6" actId="26606"/>
          <ac:spMkLst>
            <pc:docMk/>
            <pc:sldMk cId="443313670" sldId="256"/>
            <ac:spMk id="75" creationId="{479F0FB3-8461-462D-84A2-53106FBF4E5B}"/>
          </ac:spMkLst>
        </pc:spChg>
        <pc:spChg chg="add del">
          <ac:chgData name="Kian Eng Ong" userId="67bab4cc-56fa-41fc-a39e-b7a5ee70d93e" providerId="ADAL" clId="{DC910441-D6DE-4DE4-B00A-E1D2D45C90F0}" dt="2022-03-27T16:47:27.730" v="19" actId="26606"/>
          <ac:spMkLst>
            <pc:docMk/>
            <pc:sldMk cId="443313670" sldId="256"/>
            <ac:spMk id="76" creationId="{AC8EEB0F-BA72-49AC-956F-331B60FDE79E}"/>
          </ac:spMkLst>
        </pc:spChg>
        <pc:spChg chg="add del">
          <ac:chgData name="Kian Eng Ong" userId="67bab4cc-56fa-41fc-a39e-b7a5ee70d93e" providerId="ADAL" clId="{DC910441-D6DE-4DE4-B00A-E1D2D45C90F0}" dt="2022-03-27T16:46:24.354" v="6" actId="26606"/>
          <ac:spMkLst>
            <pc:docMk/>
            <pc:sldMk cId="443313670" sldId="256"/>
            <ac:spMk id="77" creationId="{11E3C311-4E8A-45D9-97BF-07F5FD346974}"/>
          </ac:spMkLst>
        </pc:spChg>
        <pc:spChg chg="add del">
          <ac:chgData name="Kian Eng Ong" userId="67bab4cc-56fa-41fc-a39e-b7a5ee70d93e" providerId="ADAL" clId="{DC910441-D6DE-4DE4-B00A-E1D2D45C90F0}" dt="2022-03-27T16:47:27.730" v="19" actId="26606"/>
          <ac:spMkLst>
            <pc:docMk/>
            <pc:sldMk cId="443313670" sldId="256"/>
            <ac:spMk id="78" creationId="{8CC700D5-9809-43F4-89D5-7DBBCB0DCC10}"/>
          </ac:spMkLst>
        </pc:spChg>
        <pc:spChg chg="mod">
          <ac:chgData name="Kian Eng Ong" userId="67bab4cc-56fa-41fc-a39e-b7a5ee70d93e" providerId="ADAL" clId="{DC910441-D6DE-4DE4-B00A-E1D2D45C90F0}" dt="2022-03-27T16:49:08.332" v="30"/>
          <ac:spMkLst>
            <pc:docMk/>
            <pc:sldMk cId="443313670" sldId="256"/>
            <ac:spMk id="79" creationId="{1BE70332-ECAF-47BB-8C7B-BD049452F653}"/>
          </ac:spMkLst>
        </pc:spChg>
        <pc:spChg chg="add del">
          <ac:chgData name="Kian Eng Ong" userId="67bab4cc-56fa-41fc-a39e-b7a5ee70d93e" providerId="ADAL" clId="{DC910441-D6DE-4DE4-B00A-E1D2D45C90F0}" dt="2022-03-27T16:47:27.730" v="19" actId="26606"/>
          <ac:spMkLst>
            <pc:docMk/>
            <pc:sldMk cId="443313670" sldId="256"/>
            <ac:spMk id="80" creationId="{C7163242-6303-46DC-BAC1-2A204F061321}"/>
          </ac:spMkLst>
        </pc:spChg>
        <pc:spChg chg="mod">
          <ac:chgData name="Kian Eng Ong" userId="67bab4cc-56fa-41fc-a39e-b7a5ee70d93e" providerId="ADAL" clId="{DC910441-D6DE-4DE4-B00A-E1D2D45C90F0}" dt="2022-03-27T16:49:08.332" v="30"/>
          <ac:spMkLst>
            <pc:docMk/>
            <pc:sldMk cId="443313670" sldId="256"/>
            <ac:spMk id="81" creationId="{87FC31AD-FBB3-4219-A758-D6F7594A0A81}"/>
          </ac:spMkLst>
        </pc:spChg>
        <pc:spChg chg="add del">
          <ac:chgData name="Kian Eng Ong" userId="67bab4cc-56fa-41fc-a39e-b7a5ee70d93e" providerId="ADAL" clId="{DC910441-D6DE-4DE4-B00A-E1D2D45C90F0}" dt="2022-03-27T16:47:27.730" v="19" actId="26606"/>
          <ac:spMkLst>
            <pc:docMk/>
            <pc:sldMk cId="443313670" sldId="256"/>
            <ac:spMk id="82" creationId="{805C4C40-D70E-4C4F-B228-98A0A6132603}"/>
          </ac:spMkLst>
        </pc:spChg>
        <pc:spChg chg="add del">
          <ac:chgData name="Kian Eng Ong" userId="67bab4cc-56fa-41fc-a39e-b7a5ee70d93e" providerId="ADAL" clId="{DC910441-D6DE-4DE4-B00A-E1D2D45C90F0}" dt="2022-03-27T16:46:24.339" v="5" actId="26606"/>
          <ac:spMkLst>
            <pc:docMk/>
            <pc:sldMk cId="443313670" sldId="256"/>
            <ac:spMk id="135" creationId="{0DBF1ABE-8590-450D-BB49-BDDCCF3EEA9E}"/>
          </ac:spMkLst>
        </pc:spChg>
        <pc:spChg chg="add del">
          <ac:chgData name="Kian Eng Ong" userId="67bab4cc-56fa-41fc-a39e-b7a5ee70d93e" providerId="ADAL" clId="{DC910441-D6DE-4DE4-B00A-E1D2D45C90F0}" dt="2022-03-27T16:46:24.339" v="5" actId="26606"/>
          <ac:spMkLst>
            <pc:docMk/>
            <pc:sldMk cId="443313670" sldId="256"/>
            <ac:spMk id="137" creationId="{FBA7E51E-7B6A-4A79-8F84-47C845C7A2CC}"/>
          </ac:spMkLst>
        </pc:spChg>
        <pc:spChg chg="add del">
          <ac:chgData name="Kian Eng Ong" userId="67bab4cc-56fa-41fc-a39e-b7a5ee70d93e" providerId="ADAL" clId="{DC910441-D6DE-4DE4-B00A-E1D2D45C90F0}" dt="2022-03-27T16:46:24.339" v="5" actId="26606"/>
          <ac:spMkLst>
            <pc:docMk/>
            <pc:sldMk cId="443313670" sldId="256"/>
            <ac:spMk id="139" creationId="{8546A00D-748A-42CE-AB6E-C140DDA4E78E}"/>
          </ac:spMkLst>
        </pc:spChg>
        <pc:spChg chg="add del">
          <ac:chgData name="Kian Eng Ong" userId="67bab4cc-56fa-41fc-a39e-b7a5ee70d93e" providerId="ADAL" clId="{DC910441-D6DE-4DE4-B00A-E1D2D45C90F0}" dt="2022-03-27T16:46:24.339" v="5" actId="26606"/>
          <ac:spMkLst>
            <pc:docMk/>
            <pc:sldMk cId="443313670" sldId="256"/>
            <ac:spMk id="141" creationId="{513BF6FB-1F9C-480B-BE5F-4DFFB8E1C495}"/>
          </ac:spMkLst>
        </pc:spChg>
        <pc:spChg chg="add">
          <ac:chgData name="Kian Eng Ong" userId="67bab4cc-56fa-41fc-a39e-b7a5ee70d93e" providerId="ADAL" clId="{DC910441-D6DE-4DE4-B00A-E1D2D45C90F0}" dt="2022-03-27T17:01:31.440" v="130" actId="26606"/>
          <ac:spMkLst>
            <pc:docMk/>
            <pc:sldMk cId="443313670" sldId="256"/>
            <ac:spMk id="144" creationId="{AC8EEB0F-BA72-49AC-956F-331B60FDE79E}"/>
          </ac:spMkLst>
        </pc:spChg>
        <pc:spChg chg="add del">
          <ac:chgData name="Kian Eng Ong" userId="67bab4cc-56fa-41fc-a39e-b7a5ee70d93e" providerId="ADAL" clId="{DC910441-D6DE-4DE4-B00A-E1D2D45C90F0}" dt="2022-03-27T16:47:27.730" v="20" actId="26606"/>
          <ac:spMkLst>
            <pc:docMk/>
            <pc:sldMk cId="443313670" sldId="256"/>
            <ac:spMk id="1028" creationId="{AC8EEB0F-BA72-49AC-956F-331B60FDE79E}"/>
          </ac:spMkLst>
        </pc:spChg>
        <pc:spChg chg="add del">
          <ac:chgData name="Kian Eng Ong" userId="67bab4cc-56fa-41fc-a39e-b7a5ee70d93e" providerId="ADAL" clId="{DC910441-D6DE-4DE4-B00A-E1D2D45C90F0}" dt="2022-03-27T16:47:27.730" v="20" actId="26606"/>
          <ac:spMkLst>
            <pc:docMk/>
            <pc:sldMk cId="443313670" sldId="256"/>
            <ac:spMk id="1029" creationId="{1BE70332-ECAF-47BB-8C7B-BD049452F653}"/>
          </ac:spMkLst>
        </pc:spChg>
        <pc:spChg chg="add del">
          <ac:chgData name="Kian Eng Ong" userId="67bab4cc-56fa-41fc-a39e-b7a5ee70d93e" providerId="ADAL" clId="{DC910441-D6DE-4DE4-B00A-E1D2D45C90F0}" dt="2022-03-27T16:47:27.730" v="20" actId="26606"/>
          <ac:spMkLst>
            <pc:docMk/>
            <pc:sldMk cId="443313670" sldId="256"/>
            <ac:spMk id="1030" creationId="{716D9361-A35A-4DC8-AAB9-04FD2D6FEE1D}"/>
          </ac:spMkLst>
        </pc:spChg>
        <pc:spChg chg="add del">
          <ac:chgData name="Kian Eng Ong" userId="67bab4cc-56fa-41fc-a39e-b7a5ee70d93e" providerId="ADAL" clId="{DC910441-D6DE-4DE4-B00A-E1D2D45C90F0}" dt="2022-03-27T16:47:27.730" v="20" actId="26606"/>
          <ac:spMkLst>
            <pc:docMk/>
            <pc:sldMk cId="443313670" sldId="256"/>
            <ac:spMk id="1031" creationId="{87FC31AD-FBB3-4219-A758-D6F7594A0A81}"/>
          </ac:spMkLst>
        </pc:spChg>
        <pc:spChg chg="add del mod">
          <ac:chgData name="Kian Eng Ong" userId="67bab4cc-56fa-41fc-a39e-b7a5ee70d93e" providerId="ADAL" clId="{DC910441-D6DE-4DE4-B00A-E1D2D45C90F0}" dt="2022-03-27T17:01:31.440" v="130" actId="26606"/>
          <ac:spMkLst>
            <pc:docMk/>
            <pc:sldMk cId="443313670" sldId="256"/>
            <ac:spMk id="1033" creationId="{AC8EEB0F-BA72-49AC-956F-331B60FDE79E}"/>
          </ac:spMkLst>
        </pc:spChg>
        <pc:spChg chg="mod">
          <ac:chgData name="Kian Eng Ong" userId="67bab4cc-56fa-41fc-a39e-b7a5ee70d93e" providerId="ADAL" clId="{DC910441-D6DE-4DE4-B00A-E1D2D45C90F0}" dt="2022-03-27T16:49:08.332" v="30"/>
          <ac:spMkLst>
            <pc:docMk/>
            <pc:sldMk cId="443313670" sldId="256"/>
            <ac:spMk id="1035" creationId="{716D9361-A35A-4DC8-AAB9-04FD2D6FEE1D}"/>
          </ac:spMkLst>
        </pc:spChg>
        <pc:grpChg chg="del">
          <ac:chgData name="Kian Eng Ong" userId="67bab4cc-56fa-41fc-a39e-b7a5ee70d93e" providerId="ADAL" clId="{DC910441-D6DE-4DE4-B00A-E1D2D45C90F0}" dt="2022-03-27T16:46:06.917" v="1" actId="26606"/>
          <ac:grpSpMkLst>
            <pc:docMk/>
            <pc:sldMk cId="443313670" sldId="256"/>
            <ac:grpSpMk id="38" creationId="{FB8CE58F-407C-497E-B723-21FD8C6D35E4}"/>
          </ac:grpSpMkLst>
        </pc:grpChg>
        <pc:grpChg chg="add">
          <ac:chgData name="Kian Eng Ong" userId="67bab4cc-56fa-41fc-a39e-b7a5ee70d93e" providerId="ADAL" clId="{DC910441-D6DE-4DE4-B00A-E1D2D45C90F0}" dt="2022-03-27T17:01:31.440" v="130" actId="26606"/>
          <ac:grpSpMkLst>
            <pc:docMk/>
            <pc:sldMk cId="443313670" sldId="256"/>
            <ac:grpSpMk id="146" creationId="{FB8CE58F-407C-497E-B723-21FD8C6D35E4}"/>
          </ac:grpSpMkLst>
        </pc:grpChg>
        <pc:grpChg chg="add del mod">
          <ac:chgData name="Kian Eng Ong" userId="67bab4cc-56fa-41fc-a39e-b7a5ee70d93e" providerId="ADAL" clId="{DC910441-D6DE-4DE4-B00A-E1D2D45C90F0}" dt="2022-03-27T17:01:31.440" v="130" actId="26606"/>
          <ac:grpSpMkLst>
            <pc:docMk/>
            <pc:sldMk cId="443313670" sldId="256"/>
            <ac:grpSpMk id="1034" creationId="{FB8CE58F-407C-497E-B723-21FD8C6D35E4}"/>
          </ac:grpSpMkLst>
        </pc:grpChg>
        <pc:picChg chg="add del mod">
          <ac:chgData name="Kian Eng Ong" userId="67bab4cc-56fa-41fc-a39e-b7a5ee70d93e" providerId="ADAL" clId="{DC910441-D6DE-4DE4-B00A-E1D2D45C90F0}" dt="2022-03-27T17:01:16.142" v="124"/>
          <ac:picMkLst>
            <pc:docMk/>
            <pc:sldMk cId="443313670" sldId="256"/>
            <ac:picMk id="5" creationId="{302DA709-509E-4207-99A5-88D1673A0213}"/>
          </ac:picMkLst>
        </pc:picChg>
        <pc:picChg chg="mod ord">
          <ac:chgData name="Kian Eng Ong" userId="67bab4cc-56fa-41fc-a39e-b7a5ee70d93e" providerId="ADAL" clId="{DC910441-D6DE-4DE4-B00A-E1D2D45C90F0}" dt="2022-03-27T17:09:56.763" v="462" actId="1076"/>
          <ac:picMkLst>
            <pc:docMk/>
            <pc:sldMk cId="443313670" sldId="256"/>
            <ac:picMk id="6" creationId="{2BE69F84-6C50-4E6D-9DF5-FC4DF52D004C}"/>
          </ac:picMkLst>
        </pc:picChg>
        <pc:picChg chg="del mod ord">
          <ac:chgData name="Kian Eng Ong" userId="67bab4cc-56fa-41fc-a39e-b7a5ee70d93e" providerId="ADAL" clId="{DC910441-D6DE-4DE4-B00A-E1D2D45C90F0}" dt="2022-03-27T16:46:35.355" v="8" actId="478"/>
          <ac:picMkLst>
            <pc:docMk/>
            <pc:sldMk cId="443313670" sldId="256"/>
            <ac:picMk id="37" creationId="{9BEA57D1-EE6C-ECA8-DCC7-D9BFF51C45C5}"/>
          </ac:picMkLst>
        </pc:picChg>
        <pc:picChg chg="add del mod ord">
          <ac:chgData name="Kian Eng Ong" userId="67bab4cc-56fa-41fc-a39e-b7a5ee70d93e" providerId="ADAL" clId="{DC910441-D6DE-4DE4-B00A-E1D2D45C90F0}" dt="2022-03-27T17:01:12.452" v="122" actId="478"/>
          <ac:picMkLst>
            <pc:docMk/>
            <pc:sldMk cId="443313670" sldId="256"/>
            <ac:picMk id="1026" creationId="{6345DA19-CC18-4228-B7EF-C55CE6BD78C2}"/>
          </ac:picMkLst>
        </pc:picChg>
      </pc:sldChg>
      <pc:sldChg chg="addSp delSp modSp add del mod setBg delDesignElem chgLayout modNotesTx">
        <pc:chgData name="Kian Eng Ong" userId="67bab4cc-56fa-41fc-a39e-b7a5ee70d93e" providerId="ADAL" clId="{DC910441-D6DE-4DE4-B00A-E1D2D45C90F0}" dt="2022-03-27T17:52:38.309" v="3013" actId="47"/>
        <pc:sldMkLst>
          <pc:docMk/>
          <pc:sldMk cId="1055233328" sldId="257"/>
        </pc:sldMkLst>
        <pc:spChg chg="del mod">
          <ac:chgData name="Kian Eng Ong" userId="67bab4cc-56fa-41fc-a39e-b7a5ee70d93e" providerId="ADAL" clId="{DC910441-D6DE-4DE4-B00A-E1D2D45C90F0}" dt="2022-03-27T16:54:01.723" v="107" actId="700"/>
          <ac:spMkLst>
            <pc:docMk/>
            <pc:sldMk cId="1055233328" sldId="257"/>
            <ac:spMk id="2" creationId="{35DD7D1B-A184-4631-B628-6C51F78755E2}"/>
          </ac:spMkLst>
        </pc:spChg>
        <pc:spChg chg="del mod">
          <ac:chgData name="Kian Eng Ong" userId="67bab4cc-56fa-41fc-a39e-b7a5ee70d93e" providerId="ADAL" clId="{DC910441-D6DE-4DE4-B00A-E1D2D45C90F0}" dt="2022-03-27T16:54:01.723" v="107" actId="700"/>
          <ac:spMkLst>
            <pc:docMk/>
            <pc:sldMk cId="1055233328" sldId="257"/>
            <ac:spMk id="3" creationId="{1FAAE14F-DCE9-490D-AB25-66ED70014505}"/>
          </ac:spMkLst>
        </pc:spChg>
        <pc:spChg chg="add mod ord">
          <ac:chgData name="Kian Eng Ong" userId="67bab4cc-56fa-41fc-a39e-b7a5ee70d93e" providerId="ADAL" clId="{DC910441-D6DE-4DE4-B00A-E1D2D45C90F0}" dt="2022-03-27T17:30:14.330" v="1448" actId="20577"/>
          <ac:spMkLst>
            <pc:docMk/>
            <pc:sldMk cId="1055233328" sldId="257"/>
            <ac:spMk id="4" creationId="{64622689-AC4B-49EE-ACDF-528606EEE574}"/>
          </ac:spMkLst>
        </pc:spChg>
        <pc:spChg chg="add mod ord">
          <ac:chgData name="Kian Eng Ong" userId="67bab4cc-56fa-41fc-a39e-b7a5ee70d93e" providerId="ADAL" clId="{DC910441-D6DE-4DE4-B00A-E1D2D45C90F0}" dt="2022-03-27T17:28:58.768" v="1395" actId="20577"/>
          <ac:spMkLst>
            <pc:docMk/>
            <pc:sldMk cId="1055233328" sldId="257"/>
            <ac:spMk id="5" creationId="{5CDD4FA5-79B0-49D4-AFB7-B1A92F19E5CF}"/>
          </ac:spMkLst>
        </pc:spChg>
        <pc:spChg chg="add del mod">
          <ac:chgData name="Kian Eng Ong" userId="67bab4cc-56fa-41fc-a39e-b7a5ee70d93e" providerId="ADAL" clId="{DC910441-D6DE-4DE4-B00A-E1D2D45C90F0}" dt="2022-03-27T16:49:11.620" v="31" actId="26606"/>
          <ac:spMkLst>
            <pc:docMk/>
            <pc:sldMk cId="1055233328" sldId="257"/>
            <ac:spMk id="8" creationId="{C51A08AC-F796-409C-AD97-8B476289EC51}"/>
          </ac:spMkLst>
        </pc:spChg>
        <pc:spChg chg="mod">
          <ac:chgData name="Kian Eng Ong" userId="67bab4cc-56fa-41fc-a39e-b7a5ee70d93e" providerId="ADAL" clId="{DC910441-D6DE-4DE4-B00A-E1D2D45C90F0}" dt="2022-03-27T16:49:08.332" v="30"/>
          <ac:spMkLst>
            <pc:docMk/>
            <pc:sldMk cId="1055233328" sldId="257"/>
            <ac:spMk id="11" creationId="{027ED404-4912-4C80-B5EB-98E67EB26AD0}"/>
          </ac:spMkLst>
        </pc:spChg>
        <pc:spChg chg="mod">
          <ac:chgData name="Kian Eng Ong" userId="67bab4cc-56fa-41fc-a39e-b7a5ee70d93e" providerId="ADAL" clId="{DC910441-D6DE-4DE4-B00A-E1D2D45C90F0}" dt="2022-03-27T16:49:08.332" v="30"/>
          <ac:spMkLst>
            <pc:docMk/>
            <pc:sldMk cId="1055233328" sldId="257"/>
            <ac:spMk id="12" creationId="{4E58012C-4DA3-4ED3-9500-41F9AF60B1A1}"/>
          </ac:spMkLst>
        </pc:spChg>
        <pc:spChg chg="mod">
          <ac:chgData name="Kian Eng Ong" userId="67bab4cc-56fa-41fc-a39e-b7a5ee70d93e" providerId="ADAL" clId="{DC910441-D6DE-4DE4-B00A-E1D2D45C90F0}" dt="2022-03-27T16:49:08.332" v="30"/>
          <ac:spMkLst>
            <pc:docMk/>
            <pc:sldMk cId="1055233328" sldId="257"/>
            <ac:spMk id="13" creationId="{59AC73F7-22BD-4C46-B368-3F03B8478F99}"/>
          </ac:spMkLst>
        </pc:spChg>
        <pc:spChg chg="mod">
          <ac:chgData name="Kian Eng Ong" userId="67bab4cc-56fa-41fc-a39e-b7a5ee70d93e" providerId="ADAL" clId="{DC910441-D6DE-4DE4-B00A-E1D2D45C90F0}" dt="2022-03-27T16:49:08.332" v="30"/>
          <ac:spMkLst>
            <pc:docMk/>
            <pc:sldMk cId="1055233328" sldId="257"/>
            <ac:spMk id="14" creationId="{95C99F96-8984-456F-BD66-5C019A651033}"/>
          </ac:spMkLst>
        </pc:spChg>
        <pc:spChg chg="add del">
          <ac:chgData name="Kian Eng Ong" userId="67bab4cc-56fa-41fc-a39e-b7a5ee70d93e" providerId="ADAL" clId="{DC910441-D6DE-4DE4-B00A-E1D2D45C90F0}" dt="2022-03-27T16:54:01.723" v="107" actId="700"/>
          <ac:spMkLst>
            <pc:docMk/>
            <pc:sldMk cId="1055233328" sldId="257"/>
            <ac:spMk id="19" creationId="{C51A08AC-F796-409C-AD97-8B476289EC51}"/>
          </ac:spMkLst>
        </pc:spChg>
        <pc:spChg chg="add mod">
          <ac:chgData name="Kian Eng Ong" userId="67bab4cc-56fa-41fc-a39e-b7a5ee70d93e" providerId="ADAL" clId="{DC910441-D6DE-4DE4-B00A-E1D2D45C90F0}" dt="2022-03-27T16:56:08.942" v="120" actId="122"/>
          <ac:spMkLst>
            <pc:docMk/>
            <pc:sldMk cId="1055233328" sldId="257"/>
            <ac:spMk id="20" creationId="{62FA30D9-C8D1-4CB1-A20B-917A86F2C86F}"/>
          </ac:spMkLst>
        </pc:spChg>
        <pc:spChg chg="add del mod">
          <ac:chgData name="Kian Eng Ong" userId="67bab4cc-56fa-41fc-a39e-b7a5ee70d93e" providerId="ADAL" clId="{DC910441-D6DE-4DE4-B00A-E1D2D45C90F0}" dt="2022-03-27T17:08:59.657" v="451" actId="478"/>
          <ac:spMkLst>
            <pc:docMk/>
            <pc:sldMk cId="1055233328" sldId="257"/>
            <ac:spMk id="26" creationId="{52D63DE4-BB7D-48F8-9D9E-80935A8E0E8A}"/>
          </ac:spMkLst>
        </pc:spChg>
        <pc:grpChg chg="add del mod">
          <ac:chgData name="Kian Eng Ong" userId="67bab4cc-56fa-41fc-a39e-b7a5ee70d93e" providerId="ADAL" clId="{DC910441-D6DE-4DE4-B00A-E1D2D45C90F0}" dt="2022-03-27T16:49:11.620" v="31" actId="26606"/>
          <ac:grpSpMkLst>
            <pc:docMk/>
            <pc:sldMk cId="1055233328" sldId="257"/>
            <ac:grpSpMk id="10" creationId="{1E1B312B-4E9A-405C-9CE8-10325438035E}"/>
          </ac:grpSpMkLst>
        </pc:grpChg>
        <pc:grpChg chg="add del">
          <ac:chgData name="Kian Eng Ong" userId="67bab4cc-56fa-41fc-a39e-b7a5ee70d93e" providerId="ADAL" clId="{DC910441-D6DE-4DE4-B00A-E1D2D45C90F0}" dt="2022-03-27T16:54:01.723" v="107" actId="700"/>
          <ac:grpSpMkLst>
            <pc:docMk/>
            <pc:sldMk cId="1055233328" sldId="257"/>
            <ac:grpSpMk id="21" creationId="{1E1B312B-4E9A-405C-9CE8-10325438035E}"/>
          </ac:grpSpMkLst>
        </pc:grpChg>
        <pc:picChg chg="add del mod modCrop">
          <ac:chgData name="Kian Eng Ong" userId="67bab4cc-56fa-41fc-a39e-b7a5ee70d93e" providerId="ADAL" clId="{DC910441-D6DE-4DE4-B00A-E1D2D45C90F0}" dt="2022-03-27T17:23:09.939" v="1199" actId="478"/>
          <ac:picMkLst>
            <pc:docMk/>
            <pc:sldMk cId="1055233328" sldId="257"/>
            <ac:picMk id="9" creationId="{81D8B99C-EB73-4833-A21F-8AA7BA658D6F}"/>
          </ac:picMkLst>
        </pc:picChg>
        <pc:picChg chg="add mod ord">
          <ac:chgData name="Kian Eng Ong" userId="67bab4cc-56fa-41fc-a39e-b7a5ee70d93e" providerId="ADAL" clId="{DC910441-D6DE-4DE4-B00A-E1D2D45C90F0}" dt="2022-03-27T17:28:45.908" v="1382" actId="1076"/>
          <ac:picMkLst>
            <pc:docMk/>
            <pc:sldMk cId="1055233328" sldId="257"/>
            <ac:picMk id="16" creationId="{FAA30453-8D6D-4E08-919F-52C5D3DFB6D3}"/>
          </ac:picMkLst>
        </pc:picChg>
      </pc:sldChg>
      <pc:sldChg chg="modSp new mod modNotesTx">
        <pc:chgData name="Kian Eng Ong" userId="67bab4cc-56fa-41fc-a39e-b7a5ee70d93e" providerId="ADAL" clId="{DC910441-D6DE-4DE4-B00A-E1D2D45C90F0}" dt="2022-03-27T19:06:21.036" v="6830"/>
        <pc:sldMkLst>
          <pc:docMk/>
          <pc:sldMk cId="1921260541" sldId="258"/>
        </pc:sldMkLst>
        <pc:spChg chg="mod">
          <ac:chgData name="Kian Eng Ong" userId="67bab4cc-56fa-41fc-a39e-b7a5ee70d93e" providerId="ADAL" clId="{DC910441-D6DE-4DE4-B00A-E1D2D45C90F0}" dt="2022-03-27T17:20:46.104" v="937" actId="20577"/>
          <ac:spMkLst>
            <pc:docMk/>
            <pc:sldMk cId="1921260541" sldId="258"/>
            <ac:spMk id="2" creationId="{1990C18D-B0C4-4718-9F95-EAADF919CB03}"/>
          </ac:spMkLst>
        </pc:spChg>
        <pc:spChg chg="mod">
          <ac:chgData name="Kian Eng Ong" userId="67bab4cc-56fa-41fc-a39e-b7a5ee70d93e" providerId="ADAL" clId="{DC910441-D6DE-4DE4-B00A-E1D2D45C90F0}" dt="2022-03-27T18:40:47.212" v="5214" actId="20577"/>
          <ac:spMkLst>
            <pc:docMk/>
            <pc:sldMk cId="1921260541" sldId="258"/>
            <ac:spMk id="3" creationId="{17C89897-1B81-4647-AD59-9D93F1EFB08D}"/>
          </ac:spMkLst>
        </pc:spChg>
      </pc:sldChg>
      <pc:sldChg chg="addSp delSp modSp add mod chgLayout">
        <pc:chgData name="Kian Eng Ong" userId="67bab4cc-56fa-41fc-a39e-b7a5ee70d93e" providerId="ADAL" clId="{DC910441-D6DE-4DE4-B00A-E1D2D45C90F0}" dt="2022-03-27T18:59:57.576" v="6612" actId="14100"/>
        <pc:sldMkLst>
          <pc:docMk/>
          <pc:sldMk cId="413545142" sldId="259"/>
        </pc:sldMkLst>
        <pc:spChg chg="add del mod">
          <ac:chgData name="Kian Eng Ong" userId="67bab4cc-56fa-41fc-a39e-b7a5ee70d93e" providerId="ADAL" clId="{DC910441-D6DE-4DE4-B00A-E1D2D45C90F0}" dt="2022-03-27T17:36:51.883" v="1978" actId="478"/>
          <ac:spMkLst>
            <pc:docMk/>
            <pc:sldMk cId="413545142" sldId="259"/>
            <ac:spMk id="2" creationId="{4F4A7F31-9D76-47D6-B36A-A910FBC53DB6}"/>
          </ac:spMkLst>
        </pc:spChg>
        <pc:spChg chg="add mod ord">
          <ac:chgData name="Kian Eng Ong" userId="67bab4cc-56fa-41fc-a39e-b7a5ee70d93e" providerId="ADAL" clId="{DC910441-D6DE-4DE4-B00A-E1D2D45C90F0}" dt="2022-03-27T18:28:03.156" v="4809" actId="6549"/>
          <ac:spMkLst>
            <pc:docMk/>
            <pc:sldMk cId="413545142" sldId="259"/>
            <ac:spMk id="3" creationId="{2DAF0F8F-6044-48D0-A772-DAAFBACCA25E}"/>
          </ac:spMkLst>
        </pc:spChg>
        <pc:spChg chg="mod ord">
          <ac:chgData name="Kian Eng Ong" userId="67bab4cc-56fa-41fc-a39e-b7a5ee70d93e" providerId="ADAL" clId="{DC910441-D6DE-4DE4-B00A-E1D2D45C90F0}" dt="2022-03-27T18:59:57.576" v="6612" actId="14100"/>
          <ac:spMkLst>
            <pc:docMk/>
            <pc:sldMk cId="413545142" sldId="259"/>
            <ac:spMk id="4" creationId="{64622689-AC4B-49EE-ACDF-528606EEE574}"/>
          </ac:spMkLst>
        </pc:spChg>
        <pc:spChg chg="del mod">
          <ac:chgData name="Kian Eng Ong" userId="67bab4cc-56fa-41fc-a39e-b7a5ee70d93e" providerId="ADAL" clId="{DC910441-D6DE-4DE4-B00A-E1D2D45C90F0}" dt="2022-03-27T17:30:33.189" v="1465" actId="478"/>
          <ac:spMkLst>
            <pc:docMk/>
            <pc:sldMk cId="413545142" sldId="259"/>
            <ac:spMk id="5" creationId="{5CDD4FA5-79B0-49D4-AFB7-B1A92F19E5CF}"/>
          </ac:spMkLst>
        </pc:spChg>
        <pc:picChg chg="add del">
          <ac:chgData name="Kian Eng Ong" userId="67bab4cc-56fa-41fc-a39e-b7a5ee70d93e" providerId="ADAL" clId="{DC910441-D6DE-4DE4-B00A-E1D2D45C90F0}" dt="2022-03-27T17:55:12.774" v="3146" actId="22"/>
          <ac:picMkLst>
            <pc:docMk/>
            <pc:sldMk cId="413545142" sldId="259"/>
            <ac:picMk id="7" creationId="{9240FBE2-4B63-43A9-96EF-2891D88E0B34}"/>
          </ac:picMkLst>
        </pc:picChg>
        <pc:picChg chg="add del mod">
          <ac:chgData name="Kian Eng Ong" userId="67bab4cc-56fa-41fc-a39e-b7a5ee70d93e" providerId="ADAL" clId="{DC910441-D6DE-4DE4-B00A-E1D2D45C90F0}" dt="2022-03-27T17:55:32.920" v="3159" actId="478"/>
          <ac:picMkLst>
            <pc:docMk/>
            <pc:sldMk cId="413545142" sldId="259"/>
            <ac:picMk id="9" creationId="{4B75EE8E-5F0E-4235-AC29-9FB1D0E0FA09}"/>
          </ac:picMkLst>
        </pc:picChg>
        <pc:picChg chg="add mod">
          <ac:chgData name="Kian Eng Ong" userId="67bab4cc-56fa-41fc-a39e-b7a5ee70d93e" providerId="ADAL" clId="{DC910441-D6DE-4DE4-B00A-E1D2D45C90F0}" dt="2022-03-27T17:55:52.686" v="3164" actId="1076"/>
          <ac:picMkLst>
            <pc:docMk/>
            <pc:sldMk cId="413545142" sldId="259"/>
            <ac:picMk id="11" creationId="{D8C6D48F-0AD6-45A2-BDB8-3DF9DF8D432D}"/>
          </ac:picMkLst>
        </pc:picChg>
        <pc:picChg chg="del mod">
          <ac:chgData name="Kian Eng Ong" userId="67bab4cc-56fa-41fc-a39e-b7a5ee70d93e" providerId="ADAL" clId="{DC910441-D6DE-4DE4-B00A-E1D2D45C90F0}" dt="2022-03-27T17:55:42.547" v="3160" actId="478"/>
          <ac:picMkLst>
            <pc:docMk/>
            <pc:sldMk cId="413545142" sldId="259"/>
            <ac:picMk id="16" creationId="{FAA30453-8D6D-4E08-919F-52C5D3DFB6D3}"/>
          </ac:picMkLst>
        </pc:picChg>
      </pc:sldChg>
      <pc:sldChg chg="addSp delSp modSp add mod">
        <pc:chgData name="Kian Eng Ong" userId="67bab4cc-56fa-41fc-a39e-b7a5ee70d93e" providerId="ADAL" clId="{DC910441-D6DE-4DE4-B00A-E1D2D45C90F0}" dt="2022-03-27T19:10:40.257" v="6988" actId="403"/>
        <pc:sldMkLst>
          <pc:docMk/>
          <pc:sldMk cId="921489665" sldId="260"/>
        </pc:sldMkLst>
        <pc:spChg chg="del">
          <ac:chgData name="Kian Eng Ong" userId="67bab4cc-56fa-41fc-a39e-b7a5ee70d93e" providerId="ADAL" clId="{DC910441-D6DE-4DE4-B00A-E1D2D45C90F0}" dt="2022-03-27T17:48:04.159" v="2535" actId="478"/>
          <ac:spMkLst>
            <pc:docMk/>
            <pc:sldMk cId="921489665" sldId="260"/>
            <ac:spMk id="3" creationId="{2DAF0F8F-6044-48D0-A772-DAAFBACCA25E}"/>
          </ac:spMkLst>
        </pc:spChg>
        <pc:spChg chg="mod">
          <ac:chgData name="Kian Eng Ong" userId="67bab4cc-56fa-41fc-a39e-b7a5ee70d93e" providerId="ADAL" clId="{DC910441-D6DE-4DE4-B00A-E1D2D45C90F0}" dt="2022-03-27T19:10:40.257" v="6988" actId="403"/>
          <ac:spMkLst>
            <pc:docMk/>
            <pc:sldMk cId="921489665" sldId="260"/>
            <ac:spMk id="4" creationId="{64622689-AC4B-49EE-ACDF-528606EEE574}"/>
          </ac:spMkLst>
        </pc:spChg>
        <pc:spChg chg="add del mod">
          <ac:chgData name="Kian Eng Ong" userId="67bab4cc-56fa-41fc-a39e-b7a5ee70d93e" providerId="ADAL" clId="{DC910441-D6DE-4DE4-B00A-E1D2D45C90F0}" dt="2022-03-27T17:48:05.856" v="2536" actId="478"/>
          <ac:spMkLst>
            <pc:docMk/>
            <pc:sldMk cId="921489665" sldId="260"/>
            <ac:spMk id="5" creationId="{BABBD99D-2A8C-4C26-B5BA-0AE6975FC7AC}"/>
          </ac:spMkLst>
        </pc:spChg>
        <pc:spChg chg="add mod">
          <ac:chgData name="Kian Eng Ong" userId="67bab4cc-56fa-41fc-a39e-b7a5ee70d93e" providerId="ADAL" clId="{DC910441-D6DE-4DE4-B00A-E1D2D45C90F0}" dt="2022-03-27T18:59:13.429" v="6609" actId="20577"/>
          <ac:spMkLst>
            <pc:docMk/>
            <pc:sldMk cId="921489665" sldId="260"/>
            <ac:spMk id="9" creationId="{A5F3E789-66E3-4339-974E-03C17BEABB7B}"/>
          </ac:spMkLst>
        </pc:spChg>
        <pc:spChg chg="add mod">
          <ac:chgData name="Kian Eng Ong" userId="67bab4cc-56fa-41fc-a39e-b7a5ee70d93e" providerId="ADAL" clId="{DC910441-D6DE-4DE4-B00A-E1D2D45C90F0}" dt="2022-03-27T18:37:19.462" v="5076" actId="1076"/>
          <ac:spMkLst>
            <pc:docMk/>
            <pc:sldMk cId="921489665" sldId="260"/>
            <ac:spMk id="14" creationId="{F2A78AA4-00AE-44B6-8C9F-D4FF94C64B4E}"/>
          </ac:spMkLst>
        </pc:spChg>
        <pc:picChg chg="add mod">
          <ac:chgData name="Kian Eng Ong" userId="67bab4cc-56fa-41fc-a39e-b7a5ee70d93e" providerId="ADAL" clId="{DC910441-D6DE-4DE4-B00A-E1D2D45C90F0}" dt="2022-03-27T18:36:50.395" v="5069" actId="1076"/>
          <ac:picMkLst>
            <pc:docMk/>
            <pc:sldMk cId="921489665" sldId="260"/>
            <ac:picMk id="7" creationId="{49DB84E9-01C2-49A2-88EC-88C4EE7C0EE8}"/>
          </ac:picMkLst>
        </pc:picChg>
        <pc:picChg chg="add mod">
          <ac:chgData name="Kian Eng Ong" userId="67bab4cc-56fa-41fc-a39e-b7a5ee70d93e" providerId="ADAL" clId="{DC910441-D6DE-4DE4-B00A-E1D2D45C90F0}" dt="2022-03-27T17:56:01.468" v="3168"/>
          <ac:picMkLst>
            <pc:docMk/>
            <pc:sldMk cId="921489665" sldId="260"/>
            <ac:picMk id="10" creationId="{B34C6136-622B-4D1A-B53A-970EBFDCE8C1}"/>
          </ac:picMkLst>
        </pc:picChg>
        <pc:picChg chg="del">
          <ac:chgData name="Kian Eng Ong" userId="67bab4cc-56fa-41fc-a39e-b7a5ee70d93e" providerId="ADAL" clId="{DC910441-D6DE-4DE4-B00A-E1D2D45C90F0}" dt="2022-03-27T17:56:01.173" v="3167" actId="478"/>
          <ac:picMkLst>
            <pc:docMk/>
            <pc:sldMk cId="921489665" sldId="260"/>
            <ac:picMk id="16" creationId="{FAA30453-8D6D-4E08-919F-52C5D3DFB6D3}"/>
          </ac:picMkLst>
        </pc:picChg>
        <pc:picChg chg="add del">
          <ac:chgData name="Kian Eng Ong" userId="67bab4cc-56fa-41fc-a39e-b7a5ee70d93e" providerId="ADAL" clId="{DC910441-D6DE-4DE4-B00A-E1D2D45C90F0}" dt="2022-03-27T17:46:32.407" v="2474"/>
          <ac:picMkLst>
            <pc:docMk/>
            <pc:sldMk cId="921489665" sldId="260"/>
            <ac:picMk id="2050" creationId="{896DBCEC-B456-4909-8B2A-5B9897E02E3E}"/>
          </ac:picMkLst>
        </pc:picChg>
      </pc:sldChg>
      <pc:sldChg chg="addSp delSp modSp add mod">
        <pc:chgData name="Kian Eng Ong" userId="67bab4cc-56fa-41fc-a39e-b7a5ee70d93e" providerId="ADAL" clId="{DC910441-D6DE-4DE4-B00A-E1D2D45C90F0}" dt="2022-03-27T18:39:08.498" v="5093" actId="20577"/>
        <pc:sldMkLst>
          <pc:docMk/>
          <pc:sldMk cId="4029031689" sldId="261"/>
        </pc:sldMkLst>
        <pc:spChg chg="mod">
          <ac:chgData name="Kian Eng Ong" userId="67bab4cc-56fa-41fc-a39e-b7a5ee70d93e" providerId="ADAL" clId="{DC910441-D6DE-4DE4-B00A-E1D2D45C90F0}" dt="2022-03-27T18:11:27.748" v="4434" actId="20577"/>
          <ac:spMkLst>
            <pc:docMk/>
            <pc:sldMk cId="4029031689" sldId="261"/>
            <ac:spMk id="3" creationId="{2DAF0F8F-6044-48D0-A772-DAAFBACCA25E}"/>
          </ac:spMkLst>
        </pc:spChg>
        <pc:spChg chg="mod">
          <ac:chgData name="Kian Eng Ong" userId="67bab4cc-56fa-41fc-a39e-b7a5ee70d93e" providerId="ADAL" clId="{DC910441-D6DE-4DE4-B00A-E1D2D45C90F0}" dt="2022-03-27T18:39:08.498" v="5093" actId="20577"/>
          <ac:spMkLst>
            <pc:docMk/>
            <pc:sldMk cId="4029031689" sldId="261"/>
            <ac:spMk id="4" creationId="{64622689-AC4B-49EE-ACDF-528606EEE574}"/>
          </ac:spMkLst>
        </pc:spChg>
        <pc:picChg chg="add mod">
          <ac:chgData name="Kian Eng Ong" userId="67bab4cc-56fa-41fc-a39e-b7a5ee70d93e" providerId="ADAL" clId="{DC910441-D6DE-4DE4-B00A-E1D2D45C90F0}" dt="2022-03-27T17:55:58.242" v="3166"/>
          <ac:picMkLst>
            <pc:docMk/>
            <pc:sldMk cId="4029031689" sldId="261"/>
            <ac:picMk id="6" creationId="{E0EDE178-D011-4D7C-8E14-31B1EB20CA4D}"/>
          </ac:picMkLst>
        </pc:picChg>
        <pc:picChg chg="del">
          <ac:chgData name="Kian Eng Ong" userId="67bab4cc-56fa-41fc-a39e-b7a5ee70d93e" providerId="ADAL" clId="{DC910441-D6DE-4DE4-B00A-E1D2D45C90F0}" dt="2022-03-27T17:55:57.908" v="3165" actId="478"/>
          <ac:picMkLst>
            <pc:docMk/>
            <pc:sldMk cId="4029031689" sldId="261"/>
            <ac:picMk id="16" creationId="{FAA30453-8D6D-4E08-919F-52C5D3DFB6D3}"/>
          </ac:picMkLst>
        </pc:picChg>
      </pc:sldChg>
      <pc:sldChg chg="modSp add mod">
        <pc:chgData name="Kian Eng Ong" userId="67bab4cc-56fa-41fc-a39e-b7a5ee70d93e" providerId="ADAL" clId="{DC910441-D6DE-4DE4-B00A-E1D2D45C90F0}" dt="2022-03-27T19:00:01.147" v="6613" actId="14100"/>
        <pc:sldMkLst>
          <pc:docMk/>
          <pc:sldMk cId="823974814" sldId="262"/>
        </pc:sldMkLst>
        <pc:spChg chg="mod">
          <ac:chgData name="Kian Eng Ong" userId="67bab4cc-56fa-41fc-a39e-b7a5ee70d93e" providerId="ADAL" clId="{DC910441-D6DE-4DE4-B00A-E1D2D45C90F0}" dt="2022-03-27T18:27:46.019" v="4785" actId="20577"/>
          <ac:spMkLst>
            <pc:docMk/>
            <pc:sldMk cId="823974814" sldId="262"/>
            <ac:spMk id="3" creationId="{2DAF0F8F-6044-48D0-A772-DAAFBACCA25E}"/>
          </ac:spMkLst>
        </pc:spChg>
        <pc:spChg chg="mod">
          <ac:chgData name="Kian Eng Ong" userId="67bab4cc-56fa-41fc-a39e-b7a5ee70d93e" providerId="ADAL" clId="{DC910441-D6DE-4DE4-B00A-E1D2D45C90F0}" dt="2022-03-27T19:00:01.147" v="6613" actId="14100"/>
          <ac:spMkLst>
            <pc:docMk/>
            <pc:sldMk cId="823974814" sldId="262"/>
            <ac:spMk id="4" creationId="{64622689-AC4B-49EE-ACDF-528606EEE574}"/>
          </ac:spMkLst>
        </pc:spChg>
      </pc:sldChg>
      <pc:sldChg chg="modSp add del mod">
        <pc:chgData name="Kian Eng Ong" userId="67bab4cc-56fa-41fc-a39e-b7a5ee70d93e" providerId="ADAL" clId="{DC910441-D6DE-4DE4-B00A-E1D2D45C90F0}" dt="2022-03-27T18:03:22.251" v="3881"/>
        <pc:sldMkLst>
          <pc:docMk/>
          <pc:sldMk cId="983661519" sldId="262"/>
        </pc:sldMkLst>
        <pc:spChg chg="mod">
          <ac:chgData name="Kian Eng Ong" userId="67bab4cc-56fa-41fc-a39e-b7a5ee70d93e" providerId="ADAL" clId="{DC910441-D6DE-4DE4-B00A-E1D2D45C90F0}" dt="2022-03-27T18:03:22.022" v="3880" actId="20577"/>
          <ac:spMkLst>
            <pc:docMk/>
            <pc:sldMk cId="983661519" sldId="262"/>
            <ac:spMk id="3" creationId="{2DAF0F8F-6044-48D0-A772-DAAFBACCA25E}"/>
          </ac:spMkLst>
        </pc:spChg>
      </pc:sldChg>
      <pc:sldChg chg="addSp delSp modSp add mod ord">
        <pc:chgData name="Kian Eng Ong" userId="67bab4cc-56fa-41fc-a39e-b7a5ee70d93e" providerId="ADAL" clId="{DC910441-D6DE-4DE4-B00A-E1D2D45C90F0}" dt="2022-03-27T19:00:27.538" v="6617" actId="403"/>
        <pc:sldMkLst>
          <pc:docMk/>
          <pc:sldMk cId="3329662696" sldId="263"/>
        </pc:sldMkLst>
        <pc:spChg chg="add mod">
          <ac:chgData name="Kian Eng Ong" userId="67bab4cc-56fa-41fc-a39e-b7a5ee70d93e" providerId="ADAL" clId="{DC910441-D6DE-4DE4-B00A-E1D2D45C90F0}" dt="2022-03-27T18:25:09.174" v="4745" actId="164"/>
          <ac:spMkLst>
            <pc:docMk/>
            <pc:sldMk cId="3329662696" sldId="263"/>
            <ac:spMk id="3" creationId="{2BB3F898-A397-4BBC-BECB-8CB40DD42D26}"/>
          </ac:spMkLst>
        </pc:spChg>
        <pc:spChg chg="mod">
          <ac:chgData name="Kian Eng Ong" userId="67bab4cc-56fa-41fc-a39e-b7a5ee70d93e" providerId="ADAL" clId="{DC910441-D6DE-4DE4-B00A-E1D2D45C90F0}" dt="2022-03-27T19:00:27.538" v="6617" actId="403"/>
          <ac:spMkLst>
            <pc:docMk/>
            <pc:sldMk cId="3329662696" sldId="263"/>
            <ac:spMk id="4" creationId="{64622689-AC4B-49EE-ACDF-528606EEE574}"/>
          </ac:spMkLst>
        </pc:spChg>
        <pc:spChg chg="add del mod">
          <ac:chgData name="Kian Eng Ong" userId="67bab4cc-56fa-41fc-a39e-b7a5ee70d93e" providerId="ADAL" clId="{DC910441-D6DE-4DE4-B00A-E1D2D45C90F0}" dt="2022-03-27T18:25:09.174" v="4745" actId="164"/>
          <ac:spMkLst>
            <pc:docMk/>
            <pc:sldMk cId="3329662696" sldId="263"/>
            <ac:spMk id="8" creationId="{EF37C378-10C1-41E7-9F60-6D6807FB11FE}"/>
          </ac:spMkLst>
        </pc:spChg>
        <pc:spChg chg="mod">
          <ac:chgData name="Kian Eng Ong" userId="67bab4cc-56fa-41fc-a39e-b7a5ee70d93e" providerId="ADAL" clId="{DC910441-D6DE-4DE4-B00A-E1D2D45C90F0}" dt="2022-03-27T18:30:57.004" v="4990" actId="207"/>
          <ac:spMkLst>
            <pc:docMk/>
            <pc:sldMk cId="3329662696" sldId="263"/>
            <ac:spMk id="9" creationId="{A5F3E789-66E3-4339-974E-03C17BEABB7B}"/>
          </ac:spMkLst>
        </pc:spChg>
        <pc:spChg chg="add mod">
          <ac:chgData name="Kian Eng Ong" userId="67bab4cc-56fa-41fc-a39e-b7a5ee70d93e" providerId="ADAL" clId="{DC910441-D6DE-4DE4-B00A-E1D2D45C90F0}" dt="2022-03-27T18:26:13.449" v="4768" actId="14100"/>
          <ac:spMkLst>
            <pc:docMk/>
            <pc:sldMk cId="3329662696" sldId="263"/>
            <ac:spMk id="12" creationId="{926F3AB9-3827-4241-ABB6-B0794FB0872E}"/>
          </ac:spMkLst>
        </pc:spChg>
        <pc:spChg chg="add mod">
          <ac:chgData name="Kian Eng Ong" userId="67bab4cc-56fa-41fc-a39e-b7a5ee70d93e" providerId="ADAL" clId="{DC910441-D6DE-4DE4-B00A-E1D2D45C90F0}" dt="2022-03-27T18:26:22.902" v="4780" actId="1035"/>
          <ac:spMkLst>
            <pc:docMk/>
            <pc:sldMk cId="3329662696" sldId="263"/>
            <ac:spMk id="13" creationId="{C3580D0A-FAD0-4E3A-9E13-FCF113358CEB}"/>
          </ac:spMkLst>
        </pc:spChg>
        <pc:grpChg chg="add mod ord">
          <ac:chgData name="Kian Eng Ong" userId="67bab4cc-56fa-41fc-a39e-b7a5ee70d93e" providerId="ADAL" clId="{DC910441-D6DE-4DE4-B00A-E1D2D45C90F0}" dt="2022-03-27T18:25:30.359" v="4753" actId="1076"/>
          <ac:grpSpMkLst>
            <pc:docMk/>
            <pc:sldMk cId="3329662696" sldId="263"/>
            <ac:grpSpMk id="5" creationId="{87943C04-7E5F-4FE2-B361-9AB6E75A57F4}"/>
          </ac:grpSpMkLst>
        </pc:grpChg>
        <pc:picChg chg="mod ord">
          <ac:chgData name="Kian Eng Ong" userId="67bab4cc-56fa-41fc-a39e-b7a5ee70d93e" providerId="ADAL" clId="{DC910441-D6DE-4DE4-B00A-E1D2D45C90F0}" dt="2022-03-27T18:25:09.174" v="4745" actId="164"/>
          <ac:picMkLst>
            <pc:docMk/>
            <pc:sldMk cId="3329662696" sldId="263"/>
            <ac:picMk id="2" creationId="{B88378B4-6B3B-4523-B930-8272E9884419}"/>
          </ac:picMkLst>
        </pc:picChg>
        <pc:picChg chg="mod modCrop">
          <ac:chgData name="Kian Eng Ong" userId="67bab4cc-56fa-41fc-a39e-b7a5ee70d93e" providerId="ADAL" clId="{DC910441-D6DE-4DE4-B00A-E1D2D45C90F0}" dt="2022-03-27T18:25:52.031" v="4759" actId="732"/>
          <ac:picMkLst>
            <pc:docMk/>
            <pc:sldMk cId="3329662696" sldId="263"/>
            <ac:picMk id="6" creationId="{B12A0942-EF29-4889-8197-371DF0A4AF13}"/>
          </ac:picMkLst>
        </pc:picChg>
        <pc:picChg chg="ord">
          <ac:chgData name="Kian Eng Ong" userId="67bab4cc-56fa-41fc-a39e-b7a5ee70d93e" providerId="ADAL" clId="{DC910441-D6DE-4DE4-B00A-E1D2D45C90F0}" dt="2022-03-27T18:25:41.041" v="4757" actId="166"/>
          <ac:picMkLst>
            <pc:docMk/>
            <pc:sldMk cId="3329662696" sldId="263"/>
            <ac:picMk id="10" creationId="{B34C6136-622B-4D1A-B53A-970EBFDCE8C1}"/>
          </ac:picMkLst>
        </pc:picChg>
        <pc:picChg chg="add del">
          <ac:chgData name="Kian Eng Ong" userId="67bab4cc-56fa-41fc-a39e-b7a5ee70d93e" providerId="ADAL" clId="{DC910441-D6DE-4DE4-B00A-E1D2D45C90F0}" dt="2022-03-27T18:25:20.241" v="4750"/>
          <ac:picMkLst>
            <pc:docMk/>
            <pc:sldMk cId="3329662696" sldId="263"/>
            <ac:picMk id="6146" creationId="{A9229ECA-99BE-40C4-AB6B-370AA6131FCF}"/>
          </ac:picMkLst>
        </pc:picChg>
      </pc:sldChg>
      <pc:sldChg chg="addSp modSp new del mod">
        <pc:chgData name="Kian Eng Ong" userId="67bab4cc-56fa-41fc-a39e-b7a5ee70d93e" providerId="ADAL" clId="{DC910441-D6DE-4DE4-B00A-E1D2D45C90F0}" dt="2022-03-27T18:41:24.958" v="5221" actId="47"/>
        <pc:sldMkLst>
          <pc:docMk/>
          <pc:sldMk cId="1710992260" sldId="264"/>
        </pc:sldMkLst>
        <pc:spChg chg="mod">
          <ac:chgData name="Kian Eng Ong" userId="67bab4cc-56fa-41fc-a39e-b7a5ee70d93e" providerId="ADAL" clId="{DC910441-D6DE-4DE4-B00A-E1D2D45C90F0}" dt="2022-03-27T18:38:44.129" v="5085" actId="20577"/>
          <ac:spMkLst>
            <pc:docMk/>
            <pc:sldMk cId="1710992260" sldId="264"/>
            <ac:spMk id="3" creationId="{F6623EBF-AF60-415A-B1FD-75494E91D8A6}"/>
          </ac:spMkLst>
        </pc:spChg>
        <pc:spChg chg="add mod">
          <ac:chgData name="Kian Eng Ong" userId="67bab4cc-56fa-41fc-a39e-b7a5ee70d93e" providerId="ADAL" clId="{DC910441-D6DE-4DE4-B00A-E1D2D45C90F0}" dt="2022-03-27T18:38:15.460" v="5084" actId="1076"/>
          <ac:spMkLst>
            <pc:docMk/>
            <pc:sldMk cId="1710992260" sldId="264"/>
            <ac:spMk id="5" creationId="{4F23A1F6-01B2-452B-A687-EE93FD86DCC8}"/>
          </ac:spMkLst>
        </pc:spChg>
        <pc:picChg chg="mod">
          <ac:chgData name="Kian Eng Ong" userId="67bab4cc-56fa-41fc-a39e-b7a5ee70d93e" providerId="ADAL" clId="{DC910441-D6DE-4DE4-B00A-E1D2D45C90F0}" dt="2022-03-27T18:38:57.899" v="5090" actId="1076"/>
          <ac:picMkLst>
            <pc:docMk/>
            <pc:sldMk cId="1710992260" sldId="264"/>
            <ac:picMk id="6" creationId="{1CC8E7EF-9532-460C-AA24-633218E54A84}"/>
          </ac:picMkLst>
        </pc:picChg>
      </pc:sldChg>
      <pc:sldChg chg="addSp delSp modSp add mod">
        <pc:chgData name="Kian Eng Ong" userId="67bab4cc-56fa-41fc-a39e-b7a5ee70d93e" providerId="ADAL" clId="{DC910441-D6DE-4DE4-B00A-E1D2D45C90F0}" dt="2022-03-27T18:45:31.469" v="5419" actId="20577"/>
        <pc:sldMkLst>
          <pc:docMk/>
          <pc:sldMk cId="571552086" sldId="265"/>
        </pc:sldMkLst>
        <pc:spChg chg="mod">
          <ac:chgData name="Kian Eng Ong" userId="67bab4cc-56fa-41fc-a39e-b7a5ee70d93e" providerId="ADAL" clId="{DC910441-D6DE-4DE4-B00A-E1D2D45C90F0}" dt="2022-03-27T18:45:31.469" v="5419" actId="20577"/>
          <ac:spMkLst>
            <pc:docMk/>
            <pc:sldMk cId="571552086" sldId="265"/>
            <ac:spMk id="3" creationId="{2DAF0F8F-6044-48D0-A772-DAAFBACCA25E}"/>
          </ac:spMkLst>
        </pc:spChg>
        <pc:spChg chg="mod">
          <ac:chgData name="Kian Eng Ong" userId="67bab4cc-56fa-41fc-a39e-b7a5ee70d93e" providerId="ADAL" clId="{DC910441-D6DE-4DE4-B00A-E1D2D45C90F0}" dt="2022-03-27T18:42:58.485" v="5236" actId="20577"/>
          <ac:spMkLst>
            <pc:docMk/>
            <pc:sldMk cId="571552086" sldId="265"/>
            <ac:spMk id="4" creationId="{64622689-AC4B-49EE-ACDF-528606EEE574}"/>
          </ac:spMkLst>
        </pc:spChg>
        <pc:spChg chg="mod">
          <ac:chgData name="Kian Eng Ong" userId="67bab4cc-56fa-41fc-a39e-b7a5ee70d93e" providerId="ADAL" clId="{DC910441-D6DE-4DE4-B00A-E1D2D45C90F0}" dt="2022-03-27T18:41:22.456" v="5220" actId="122"/>
          <ac:spMkLst>
            <pc:docMk/>
            <pc:sldMk cId="571552086" sldId="265"/>
            <ac:spMk id="20" creationId="{62FA30D9-C8D1-4CB1-A20B-917A86F2C86F}"/>
          </ac:spMkLst>
        </pc:spChg>
        <pc:picChg chg="del">
          <ac:chgData name="Kian Eng Ong" userId="67bab4cc-56fa-41fc-a39e-b7a5ee70d93e" providerId="ADAL" clId="{DC910441-D6DE-4DE4-B00A-E1D2D45C90F0}" dt="2022-03-27T18:41:01.701" v="5215" actId="478"/>
          <ac:picMkLst>
            <pc:docMk/>
            <pc:sldMk cId="571552086" sldId="265"/>
            <ac:picMk id="6" creationId="{E0EDE178-D011-4D7C-8E14-31B1EB20CA4D}"/>
          </ac:picMkLst>
        </pc:picChg>
        <pc:picChg chg="add mod">
          <ac:chgData name="Kian Eng Ong" userId="67bab4cc-56fa-41fc-a39e-b7a5ee70d93e" providerId="ADAL" clId="{DC910441-D6DE-4DE4-B00A-E1D2D45C90F0}" dt="2022-03-27T18:41:12.093" v="5218" actId="1076"/>
          <ac:picMkLst>
            <pc:docMk/>
            <pc:sldMk cId="571552086" sldId="265"/>
            <ac:picMk id="7" creationId="{5187FA7E-A0EC-492D-B1E1-D341BE13CF66}"/>
          </ac:picMkLst>
        </pc:picChg>
      </pc:sldChg>
      <pc:sldChg chg="addSp delSp modSp add mod">
        <pc:chgData name="Kian Eng Ong" userId="67bab4cc-56fa-41fc-a39e-b7a5ee70d93e" providerId="ADAL" clId="{DC910441-D6DE-4DE4-B00A-E1D2D45C90F0}" dt="2022-03-27T18:59:50.593" v="6611" actId="14100"/>
        <pc:sldMkLst>
          <pc:docMk/>
          <pc:sldMk cId="1372922760" sldId="266"/>
        </pc:sldMkLst>
        <pc:spChg chg="mod">
          <ac:chgData name="Kian Eng Ong" userId="67bab4cc-56fa-41fc-a39e-b7a5ee70d93e" providerId="ADAL" clId="{DC910441-D6DE-4DE4-B00A-E1D2D45C90F0}" dt="2022-03-27T18:50:07.019" v="5775" actId="20577"/>
          <ac:spMkLst>
            <pc:docMk/>
            <pc:sldMk cId="1372922760" sldId="266"/>
            <ac:spMk id="3" creationId="{2DAF0F8F-6044-48D0-A772-DAAFBACCA25E}"/>
          </ac:spMkLst>
        </pc:spChg>
        <pc:spChg chg="mod">
          <ac:chgData name="Kian Eng Ong" userId="67bab4cc-56fa-41fc-a39e-b7a5ee70d93e" providerId="ADAL" clId="{DC910441-D6DE-4DE4-B00A-E1D2D45C90F0}" dt="2022-03-27T18:59:50.593" v="6611" actId="14100"/>
          <ac:spMkLst>
            <pc:docMk/>
            <pc:sldMk cId="1372922760" sldId="266"/>
            <ac:spMk id="4" creationId="{64622689-AC4B-49EE-ACDF-528606EEE574}"/>
          </ac:spMkLst>
        </pc:spChg>
        <pc:spChg chg="mod">
          <ac:chgData name="Kian Eng Ong" userId="67bab4cc-56fa-41fc-a39e-b7a5ee70d93e" providerId="ADAL" clId="{DC910441-D6DE-4DE4-B00A-E1D2D45C90F0}" dt="2022-03-27T18:48:40.270" v="5571"/>
          <ac:spMkLst>
            <pc:docMk/>
            <pc:sldMk cId="1372922760" sldId="266"/>
            <ac:spMk id="20" creationId="{62FA30D9-C8D1-4CB1-A20B-917A86F2C86F}"/>
          </ac:spMkLst>
        </pc:spChg>
        <pc:picChg chg="add del mod">
          <ac:chgData name="Kian Eng Ong" userId="67bab4cc-56fa-41fc-a39e-b7a5ee70d93e" providerId="ADAL" clId="{DC910441-D6DE-4DE4-B00A-E1D2D45C90F0}" dt="2022-03-27T18:45:49.997" v="5422"/>
          <ac:picMkLst>
            <pc:docMk/>
            <pc:sldMk cId="1372922760" sldId="266"/>
            <ac:picMk id="6" creationId="{FD128870-6D3F-4E54-8163-05256DCF0058}"/>
          </ac:picMkLst>
        </pc:picChg>
        <pc:picChg chg="add mod">
          <ac:chgData name="Kian Eng Ong" userId="67bab4cc-56fa-41fc-a39e-b7a5ee70d93e" providerId="ADAL" clId="{DC910441-D6DE-4DE4-B00A-E1D2D45C90F0}" dt="2022-03-27T18:45:51.253" v="5424"/>
          <ac:picMkLst>
            <pc:docMk/>
            <pc:sldMk cId="1372922760" sldId="266"/>
            <ac:picMk id="7" creationId="{FAF5CD14-AE6C-469F-BA6B-43C5189CF152}"/>
          </ac:picMkLst>
        </pc:picChg>
        <pc:picChg chg="del">
          <ac:chgData name="Kian Eng Ong" userId="67bab4cc-56fa-41fc-a39e-b7a5ee70d93e" providerId="ADAL" clId="{DC910441-D6DE-4DE4-B00A-E1D2D45C90F0}" dt="2022-03-27T18:45:50.978" v="5423" actId="478"/>
          <ac:picMkLst>
            <pc:docMk/>
            <pc:sldMk cId="1372922760" sldId="266"/>
            <ac:picMk id="11" creationId="{D8C6D48F-0AD6-45A2-BDB8-3DF9DF8D432D}"/>
          </ac:picMkLst>
        </pc:picChg>
      </pc:sldChg>
      <pc:sldChg chg="addSp delSp modSp add mod">
        <pc:chgData name="Kian Eng Ong" userId="67bab4cc-56fa-41fc-a39e-b7a5ee70d93e" providerId="ADAL" clId="{DC910441-D6DE-4DE4-B00A-E1D2D45C90F0}" dt="2022-03-27T19:16:33.333" v="7037" actId="20577"/>
        <pc:sldMkLst>
          <pc:docMk/>
          <pc:sldMk cId="375091171" sldId="267"/>
        </pc:sldMkLst>
        <pc:spChg chg="mod">
          <ac:chgData name="Kian Eng Ong" userId="67bab4cc-56fa-41fc-a39e-b7a5ee70d93e" providerId="ADAL" clId="{DC910441-D6DE-4DE4-B00A-E1D2D45C90F0}" dt="2022-03-27T19:00:21.945" v="6616" actId="403"/>
          <ac:spMkLst>
            <pc:docMk/>
            <pc:sldMk cId="375091171" sldId="267"/>
            <ac:spMk id="4" creationId="{64622689-AC4B-49EE-ACDF-528606EEE574}"/>
          </ac:spMkLst>
        </pc:spChg>
        <pc:spChg chg="mod">
          <ac:chgData name="Kian Eng Ong" userId="67bab4cc-56fa-41fc-a39e-b7a5ee70d93e" providerId="ADAL" clId="{DC910441-D6DE-4DE4-B00A-E1D2D45C90F0}" dt="2022-03-27T19:16:33.333" v="7037" actId="20577"/>
          <ac:spMkLst>
            <pc:docMk/>
            <pc:sldMk cId="375091171" sldId="267"/>
            <ac:spMk id="9" creationId="{A5F3E789-66E3-4339-974E-03C17BEABB7B}"/>
          </ac:spMkLst>
        </pc:spChg>
        <pc:spChg chg="del">
          <ac:chgData name="Kian Eng Ong" userId="67bab4cc-56fa-41fc-a39e-b7a5ee70d93e" providerId="ADAL" clId="{DC910441-D6DE-4DE4-B00A-E1D2D45C90F0}" dt="2022-03-27T18:50:19.744" v="5777" actId="478"/>
          <ac:spMkLst>
            <pc:docMk/>
            <pc:sldMk cId="375091171" sldId="267"/>
            <ac:spMk id="12" creationId="{926F3AB9-3827-4241-ABB6-B0794FB0872E}"/>
          </ac:spMkLst>
        </pc:spChg>
        <pc:spChg chg="del">
          <ac:chgData name="Kian Eng Ong" userId="67bab4cc-56fa-41fc-a39e-b7a5ee70d93e" providerId="ADAL" clId="{DC910441-D6DE-4DE4-B00A-E1D2D45C90F0}" dt="2022-03-27T18:50:19.744" v="5777" actId="478"/>
          <ac:spMkLst>
            <pc:docMk/>
            <pc:sldMk cId="375091171" sldId="267"/>
            <ac:spMk id="13" creationId="{C3580D0A-FAD0-4E3A-9E13-FCF113358CEB}"/>
          </ac:spMkLst>
        </pc:spChg>
        <pc:spChg chg="add mod">
          <ac:chgData name="Kian Eng Ong" userId="67bab4cc-56fa-41fc-a39e-b7a5ee70d93e" providerId="ADAL" clId="{DC910441-D6DE-4DE4-B00A-E1D2D45C90F0}" dt="2022-03-27T18:56:39.143" v="6449" actId="14100"/>
          <ac:spMkLst>
            <pc:docMk/>
            <pc:sldMk cId="375091171" sldId="267"/>
            <ac:spMk id="16" creationId="{7F39878E-804E-4803-B241-C3EA31672B54}"/>
          </ac:spMkLst>
        </pc:spChg>
        <pc:spChg chg="add mod">
          <ac:chgData name="Kian Eng Ong" userId="67bab4cc-56fa-41fc-a39e-b7a5ee70d93e" providerId="ADAL" clId="{DC910441-D6DE-4DE4-B00A-E1D2D45C90F0}" dt="2022-03-27T18:56:43.309" v="6453" actId="1037"/>
          <ac:spMkLst>
            <pc:docMk/>
            <pc:sldMk cId="375091171" sldId="267"/>
            <ac:spMk id="17" creationId="{D248CB92-C4A6-4970-9353-400044058AFD}"/>
          </ac:spMkLst>
        </pc:spChg>
        <pc:spChg chg="mod">
          <ac:chgData name="Kian Eng Ong" userId="67bab4cc-56fa-41fc-a39e-b7a5ee70d93e" providerId="ADAL" clId="{DC910441-D6DE-4DE4-B00A-E1D2D45C90F0}" dt="2022-03-27T18:50:38.060" v="5782"/>
          <ac:spMkLst>
            <pc:docMk/>
            <pc:sldMk cId="375091171" sldId="267"/>
            <ac:spMk id="20" creationId="{62FA30D9-C8D1-4CB1-A20B-917A86F2C86F}"/>
          </ac:spMkLst>
        </pc:spChg>
        <pc:grpChg chg="del">
          <ac:chgData name="Kian Eng Ong" userId="67bab4cc-56fa-41fc-a39e-b7a5ee70d93e" providerId="ADAL" clId="{DC910441-D6DE-4DE4-B00A-E1D2D45C90F0}" dt="2022-03-27T18:50:28.430" v="5779" actId="478"/>
          <ac:grpSpMkLst>
            <pc:docMk/>
            <pc:sldMk cId="375091171" sldId="267"/>
            <ac:grpSpMk id="5" creationId="{87943C04-7E5F-4FE2-B361-9AB6E75A57F4}"/>
          </ac:grpSpMkLst>
        </pc:grpChg>
        <pc:picChg chg="del">
          <ac:chgData name="Kian Eng Ong" userId="67bab4cc-56fa-41fc-a39e-b7a5ee70d93e" providerId="ADAL" clId="{DC910441-D6DE-4DE4-B00A-E1D2D45C90F0}" dt="2022-03-27T18:50:19.744" v="5777" actId="478"/>
          <ac:picMkLst>
            <pc:docMk/>
            <pc:sldMk cId="375091171" sldId="267"/>
            <ac:picMk id="6" creationId="{B12A0942-EF29-4889-8197-371DF0A4AF13}"/>
          </ac:picMkLst>
        </pc:picChg>
        <pc:picChg chg="del">
          <ac:chgData name="Kian Eng Ong" userId="67bab4cc-56fa-41fc-a39e-b7a5ee70d93e" providerId="ADAL" clId="{DC910441-D6DE-4DE4-B00A-E1D2D45C90F0}" dt="2022-03-27T18:50:33.254" v="5780" actId="478"/>
          <ac:picMkLst>
            <pc:docMk/>
            <pc:sldMk cId="375091171" sldId="267"/>
            <ac:picMk id="10" creationId="{B34C6136-622B-4D1A-B53A-970EBFDCE8C1}"/>
          </ac:picMkLst>
        </pc:picChg>
        <pc:picChg chg="add del">
          <ac:chgData name="Kian Eng Ong" userId="67bab4cc-56fa-41fc-a39e-b7a5ee70d93e" providerId="ADAL" clId="{DC910441-D6DE-4DE4-B00A-E1D2D45C90F0}" dt="2022-03-27T19:14:34.111" v="6990" actId="22"/>
          <ac:picMkLst>
            <pc:docMk/>
            <pc:sldMk cId="375091171" sldId="267"/>
            <ac:picMk id="11" creationId="{A6491BA1-5065-412A-A222-DAB34D34EFE0}"/>
          </ac:picMkLst>
        </pc:picChg>
        <pc:picChg chg="add mod">
          <ac:chgData name="Kian Eng Ong" userId="67bab4cc-56fa-41fc-a39e-b7a5ee70d93e" providerId="ADAL" clId="{DC910441-D6DE-4DE4-B00A-E1D2D45C90F0}" dt="2022-03-27T18:50:33.426" v="5781"/>
          <ac:picMkLst>
            <pc:docMk/>
            <pc:sldMk cId="375091171" sldId="267"/>
            <ac:picMk id="14" creationId="{A8D94382-9AE1-489A-AA8A-9D1ABB0A6FDF}"/>
          </ac:picMkLst>
        </pc:picChg>
        <pc:picChg chg="add del mod">
          <ac:chgData name="Kian Eng Ong" userId="67bab4cc-56fa-41fc-a39e-b7a5ee70d93e" providerId="ADAL" clId="{DC910441-D6DE-4DE4-B00A-E1D2D45C90F0}" dt="2022-03-27T18:56:30.672" v="6445" actId="478"/>
          <ac:picMkLst>
            <pc:docMk/>
            <pc:sldMk cId="375091171" sldId="267"/>
            <ac:picMk id="15" creationId="{2502941F-7ABD-4F0B-802E-B10DE9598D7B}"/>
          </ac:picMkLst>
        </pc:picChg>
        <pc:picChg chg="add mod">
          <ac:chgData name="Kian Eng Ong" userId="67bab4cc-56fa-41fc-a39e-b7a5ee70d93e" providerId="ADAL" clId="{DC910441-D6DE-4DE4-B00A-E1D2D45C90F0}" dt="2022-03-27T19:14:45.461" v="6994" actId="1076"/>
          <ac:picMkLst>
            <pc:docMk/>
            <pc:sldMk cId="375091171" sldId="267"/>
            <ac:picMk id="19" creationId="{E2001967-443A-4C6B-B25D-9D82A20319EB}"/>
          </ac:picMkLst>
        </pc:picChg>
      </pc:sldChg>
      <pc:sldMasterChg chg="addSp delSp modSp mod setBg addSldLayout delSldLayout modSldLayout">
        <pc:chgData name="Kian Eng Ong" userId="67bab4cc-56fa-41fc-a39e-b7a5ee70d93e" providerId="ADAL" clId="{DC910441-D6DE-4DE4-B00A-E1D2D45C90F0}" dt="2022-03-27T18:15:07.434" v="4587" actId="404"/>
        <pc:sldMasterMkLst>
          <pc:docMk/>
          <pc:sldMasterMk cId="167127458" sldId="2147483712"/>
        </pc:sldMasterMkLst>
        <pc:spChg chg="mod">
          <ac:chgData name="Kian Eng Ong" userId="67bab4cc-56fa-41fc-a39e-b7a5ee70d93e" providerId="ADAL" clId="{DC910441-D6DE-4DE4-B00A-E1D2D45C90F0}" dt="2022-03-27T17:14:57.667" v="570" actId="2085"/>
          <ac:spMkLst>
            <pc:docMk/>
            <pc:sldMasterMk cId="167127458" sldId="2147483712"/>
            <ac:spMk id="2" creationId="{00000000-0000-0000-0000-000000000000}"/>
          </ac:spMkLst>
        </pc:spChg>
        <pc:spChg chg="add del mod">
          <ac:chgData name="Kian Eng Ong" userId="67bab4cc-56fa-41fc-a39e-b7a5ee70d93e" providerId="ADAL" clId="{DC910441-D6DE-4DE4-B00A-E1D2D45C90F0}" dt="2022-03-27T18:15:07.434" v="4587" actId="404"/>
          <ac:spMkLst>
            <pc:docMk/>
            <pc:sldMasterMk cId="167127458" sldId="2147483712"/>
            <ac:spMk id="3" creationId="{00000000-0000-0000-0000-000000000000}"/>
          </ac:spMkLst>
        </pc:spChg>
        <pc:spChg chg="mod">
          <ac:chgData name="Kian Eng Ong" userId="67bab4cc-56fa-41fc-a39e-b7a5ee70d93e" providerId="ADAL" clId="{DC910441-D6DE-4DE4-B00A-E1D2D45C90F0}" dt="2022-03-27T16:50:26.495" v="45" actId="1076"/>
          <ac:spMkLst>
            <pc:docMk/>
            <pc:sldMasterMk cId="167127458" sldId="2147483712"/>
            <ac:spMk id="4" creationId="{00000000-0000-0000-0000-000000000000}"/>
          </ac:spMkLst>
        </pc:spChg>
        <pc:spChg chg="mod">
          <ac:chgData name="Kian Eng Ong" userId="67bab4cc-56fa-41fc-a39e-b7a5ee70d93e" providerId="ADAL" clId="{DC910441-D6DE-4DE4-B00A-E1D2D45C90F0}" dt="2022-03-27T16:50:17.269" v="42" actId="1076"/>
          <ac:spMkLst>
            <pc:docMk/>
            <pc:sldMasterMk cId="167127458" sldId="2147483712"/>
            <ac:spMk id="5" creationId="{00000000-0000-0000-0000-000000000000}"/>
          </ac:spMkLst>
        </pc:spChg>
        <pc:spChg chg="mod">
          <ac:chgData name="Kian Eng Ong" userId="67bab4cc-56fa-41fc-a39e-b7a5ee70d93e" providerId="ADAL" clId="{DC910441-D6DE-4DE4-B00A-E1D2D45C90F0}" dt="2022-03-27T16:50:23.555" v="44" actId="1076"/>
          <ac:spMkLst>
            <pc:docMk/>
            <pc:sldMasterMk cId="167127458" sldId="2147483712"/>
            <ac:spMk id="6" creationId="{00000000-0000-0000-0000-000000000000}"/>
          </ac:spMkLst>
        </pc:spChg>
        <pc:spChg chg="add mod ord">
          <ac:chgData name="Kian Eng Ong" userId="67bab4cc-56fa-41fc-a39e-b7a5ee70d93e" providerId="ADAL" clId="{DC910441-D6DE-4DE4-B00A-E1D2D45C90F0}" dt="2022-03-27T17:27:16.775" v="1362" actId="14100"/>
          <ac:spMkLst>
            <pc:docMk/>
            <pc:sldMasterMk cId="167127458" sldId="2147483712"/>
            <ac:spMk id="8" creationId="{0F3A0DC6-D785-4672-B783-31C5C2221EDC}"/>
          </ac:spMkLst>
        </pc:spChg>
        <pc:cxnChg chg="del mod">
          <ac:chgData name="Kian Eng Ong" userId="67bab4cc-56fa-41fc-a39e-b7a5ee70d93e" providerId="ADAL" clId="{DC910441-D6DE-4DE4-B00A-E1D2D45C90F0}" dt="2022-03-27T16:50:08.305" v="38" actId="478"/>
          <ac:cxnSpMkLst>
            <pc:docMk/>
            <pc:sldMasterMk cId="167127458" sldId="2147483712"/>
            <ac:cxnSpMk id="9" creationId="{430127AE-B29E-4FDF-99D2-A2F1E7003F74}"/>
          </ac:cxnSpMkLst>
        </pc:cxnChg>
        <pc:sldLayoutChg chg="modSp">
          <pc:chgData name="Kian Eng Ong" userId="67bab4cc-56fa-41fc-a39e-b7a5ee70d93e" providerId="ADAL" clId="{DC910441-D6DE-4DE4-B00A-E1D2D45C90F0}" dt="2022-03-27T16:49:08.332" v="30"/>
          <pc:sldLayoutMkLst>
            <pc:docMk/>
            <pc:sldMasterMk cId="167127458" sldId="2147483712"/>
            <pc:sldLayoutMk cId="259725586" sldId="2147483701"/>
          </pc:sldLayoutMkLst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59725586" sldId="2147483701"/>
              <ac:spMk id="3" creationId="{00000000-0000-0000-0000-000000000000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59725586" sldId="2147483701"/>
              <ac:spMk id="4" creationId="{00000000-0000-0000-0000-000000000000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59725586" sldId="2147483701"/>
              <ac:spMk id="5" creationId="{00000000-0000-0000-0000-000000000000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59725586" sldId="2147483701"/>
              <ac:spMk id="6" creationId="{00000000-0000-0000-0000-000000000000}"/>
            </ac:spMkLst>
          </pc:spChg>
        </pc:sldLayoutChg>
        <pc:sldLayoutChg chg="setBg">
          <pc:chgData name="Kian Eng Ong" userId="67bab4cc-56fa-41fc-a39e-b7a5ee70d93e" providerId="ADAL" clId="{DC910441-D6DE-4DE4-B00A-E1D2D45C90F0}" dt="2022-03-27T16:48:17.833" v="23"/>
          <pc:sldLayoutMkLst>
            <pc:docMk/>
            <pc:sldMasterMk cId="167127458" sldId="2147483712"/>
            <pc:sldLayoutMk cId="1734955774" sldId="2147483702"/>
          </pc:sldLayoutMkLst>
        </pc:sldLayoutChg>
        <pc:sldLayoutChg chg="modSp">
          <pc:chgData name="Kian Eng Ong" userId="67bab4cc-56fa-41fc-a39e-b7a5ee70d93e" providerId="ADAL" clId="{DC910441-D6DE-4DE4-B00A-E1D2D45C90F0}" dt="2022-03-27T16:49:08.332" v="30"/>
          <pc:sldLayoutMkLst>
            <pc:docMk/>
            <pc:sldMasterMk cId="167127458" sldId="2147483712"/>
            <pc:sldLayoutMk cId="243636019" sldId="2147483703"/>
          </pc:sldLayoutMkLst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43636019" sldId="2147483703"/>
              <ac:spMk id="2" creationId="{00000000-0000-0000-0000-000000000000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43636019" sldId="2147483703"/>
              <ac:spMk id="3" creationId="{00000000-0000-0000-0000-000000000000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43636019" sldId="2147483703"/>
              <ac:spMk id="4" creationId="{00000000-0000-0000-0000-000000000000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43636019" sldId="2147483703"/>
              <ac:spMk id="8" creationId="{BB904BE8-2080-4FFA-9239-A8929E28FAD9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43636019" sldId="2147483703"/>
              <ac:spMk id="9" creationId="{ED5580C6-5CD7-4CDD-977D-0533C84F2F45}"/>
            </ac:spMkLst>
          </pc:spChg>
        </pc:sldLayoutChg>
        <pc:sldLayoutChg chg="modSp">
          <pc:chgData name="Kian Eng Ong" userId="67bab4cc-56fa-41fc-a39e-b7a5ee70d93e" providerId="ADAL" clId="{DC910441-D6DE-4DE4-B00A-E1D2D45C90F0}" dt="2022-03-27T16:49:08.332" v="30"/>
          <pc:sldLayoutMkLst>
            <pc:docMk/>
            <pc:sldMasterMk cId="167127458" sldId="2147483712"/>
            <pc:sldLayoutMk cId="1710777025" sldId="2147483704"/>
          </pc:sldLayoutMkLst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1710777025" sldId="2147483704"/>
              <ac:spMk id="2" creationId="{00000000-0000-0000-0000-000000000000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1710777025" sldId="2147483704"/>
              <ac:spMk id="3" creationId="{00000000-0000-0000-0000-000000000000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1710777025" sldId="2147483704"/>
              <ac:spMk id="4" creationId="{00000000-0000-0000-0000-000000000000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1710777025" sldId="2147483704"/>
              <ac:spMk id="11" creationId="{41C2A9DB-B176-4069-8734-5B4ED352BA2B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1710777025" sldId="2147483704"/>
              <ac:spMk id="12" creationId="{430F9A2F-C2C4-4E1C-B4B3-07ED84F28CE8}"/>
            </ac:spMkLst>
          </pc:spChg>
        </pc:sldLayoutChg>
        <pc:sldLayoutChg chg="modSp">
          <pc:chgData name="Kian Eng Ong" userId="67bab4cc-56fa-41fc-a39e-b7a5ee70d93e" providerId="ADAL" clId="{DC910441-D6DE-4DE4-B00A-E1D2D45C90F0}" dt="2022-03-27T16:49:08.332" v="30"/>
          <pc:sldLayoutMkLst>
            <pc:docMk/>
            <pc:sldMasterMk cId="167127458" sldId="2147483712"/>
            <pc:sldLayoutMk cId="2993004830" sldId="2147483707"/>
          </pc:sldLayoutMkLst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993004830" sldId="2147483707"/>
              <ac:spMk id="2" creationId="{00000000-0000-0000-0000-000000000000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993004830" sldId="2147483707"/>
              <ac:spMk id="3" creationId="{00000000-0000-0000-0000-000000000000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993004830" sldId="2147483707"/>
              <ac:spMk id="4" creationId="{00000000-0000-0000-0000-000000000000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993004830" sldId="2147483707"/>
              <ac:spMk id="5" creationId="{00000000-0000-0000-0000-000000000000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993004830" sldId="2147483707"/>
              <ac:spMk id="6" creationId="{00000000-0000-0000-0000-000000000000}"/>
            </ac:spMkLst>
          </pc:spChg>
          <pc:cxnChg chg="mod">
            <ac:chgData name="Kian Eng Ong" userId="67bab4cc-56fa-41fc-a39e-b7a5ee70d93e" providerId="ADAL" clId="{DC910441-D6DE-4DE4-B00A-E1D2D45C90F0}" dt="2022-03-27T16:49:08.332" v="30"/>
            <ac:cxnSpMkLst>
              <pc:docMk/>
              <pc:sldMasterMk cId="167127458" sldId="2147483712"/>
              <pc:sldLayoutMk cId="2993004830" sldId="2147483707"/>
              <ac:cxnSpMk id="7" creationId="{A1005B08-D2D4-455C-AA62-1200E43E7AF9}"/>
            </ac:cxnSpMkLst>
          </pc:cxnChg>
        </pc:sldLayoutChg>
        <pc:sldLayoutChg chg="modSp">
          <pc:chgData name="Kian Eng Ong" userId="67bab4cc-56fa-41fc-a39e-b7a5ee70d93e" providerId="ADAL" clId="{DC910441-D6DE-4DE4-B00A-E1D2D45C90F0}" dt="2022-03-27T16:49:08.332" v="30"/>
          <pc:sldLayoutMkLst>
            <pc:docMk/>
            <pc:sldMasterMk cId="167127458" sldId="2147483712"/>
            <pc:sldLayoutMk cId="1690999094" sldId="2147483708"/>
          </pc:sldLayoutMkLst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1690999094" sldId="2147483708"/>
              <ac:spMk id="2" creationId="{00000000-0000-0000-0000-000000000000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1690999094" sldId="2147483708"/>
              <ac:spMk id="3" creationId="{00000000-0000-0000-0000-000000000000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1690999094" sldId="2147483708"/>
              <ac:spMk id="4" creationId="{8CD419D4-EA9D-42D9-BF62-B07F0B7B672B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1690999094" sldId="2147483708"/>
              <ac:spMk id="5" creationId="{1C6FEC9B-9608-4181-A9E5-A1B80E72021C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1690999094" sldId="2147483708"/>
              <ac:spMk id="6" creationId="{AB1564ED-F26F-451D-97D6-A6EC3E83FD55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1690999094" sldId="2147483708"/>
              <ac:spMk id="10" creationId="{123E5C65-E22A-4865-9449-10140D62B655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1690999094" sldId="2147483708"/>
              <ac:spMk id="24" creationId="{EF9C3DE0-E7F5-4B4D-B5AF-CDE724CE79A3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1690999094" sldId="2147483708"/>
              <ac:spMk id="25" creationId="{48C1E146-840A-4217-B63E-62E5CF8909C2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1690999094" sldId="2147483708"/>
              <ac:spMk id="28" creationId="{9B0F7D69-D93C-4C38-A23D-76E000D691CD}"/>
            </ac:spMkLst>
          </pc:spChg>
        </pc:sldLayoutChg>
        <pc:sldLayoutChg chg="modSp">
          <pc:chgData name="Kian Eng Ong" userId="67bab4cc-56fa-41fc-a39e-b7a5ee70d93e" providerId="ADAL" clId="{DC910441-D6DE-4DE4-B00A-E1D2D45C90F0}" dt="2022-03-27T16:49:08.332" v="30"/>
          <pc:sldLayoutMkLst>
            <pc:docMk/>
            <pc:sldMasterMk cId="167127458" sldId="2147483712"/>
            <pc:sldLayoutMk cId="207189227" sldId="2147483710"/>
          </pc:sldLayoutMkLst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07189227" sldId="2147483710"/>
              <ac:spMk id="2" creationId="{00000000-0000-0000-0000-000000000000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07189227" sldId="2147483710"/>
              <ac:spMk id="3" creationId="{00000000-0000-0000-0000-000000000000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07189227" sldId="2147483710"/>
              <ac:spMk id="18" creationId="{3C6217BB-A228-414D-92D9-E1D1EFEB8BE6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07189227" sldId="2147483710"/>
              <ac:spMk id="23" creationId="{E197B67B-BA44-4D2A-B31D-35A89323C4B1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07189227" sldId="2147483710"/>
              <ac:spMk id="49" creationId="{B80BED93-E30B-4492-A268-84C33CA4F067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07189227" sldId="2147483710"/>
              <ac:spMk id="50" creationId="{965F60C1-CD8B-4326-9B24-3D197CF382A6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07189227" sldId="2147483710"/>
              <ac:spMk id="51" creationId="{69511D06-104E-440E-8049-4CDCE4B87E96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07189227" sldId="2147483710"/>
              <ac:spMk id="52" creationId="{164F6B39-7B0A-4839-9F52-1FFA2044F248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07189227" sldId="2147483710"/>
              <ac:spMk id="54" creationId="{CA535D59-CDAA-4AA9-84AC-A6142E857FE2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07189227" sldId="2147483710"/>
              <ac:spMk id="55" creationId="{CD6948CC-6D51-4092-887C-B0664DC102C7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07189227" sldId="2147483710"/>
              <ac:spMk id="56" creationId="{F5F9FD94-99CC-42AD-8E66-CF99E8FD5A94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07189227" sldId="2147483710"/>
              <ac:spMk id="57" creationId="{F47D3E70-A759-410D-B5DB-855218E138C3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07189227" sldId="2147483710"/>
              <ac:spMk id="59" creationId="{E227AF03-773A-4B1E-8FED-67198038E60D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07189227" sldId="2147483710"/>
              <ac:spMk id="60" creationId="{D6FE8FAD-8A4A-49E1-AFAF-A074482295A9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07189227" sldId="2147483710"/>
              <ac:spMk id="61" creationId="{0A7C4DFB-FDFD-4F28-8B00-287EB75C79EB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207189227" sldId="2147483710"/>
              <ac:spMk id="62" creationId="{B6E867DF-0B62-429A-A554-CBE585048439}"/>
            </ac:spMkLst>
          </pc:spChg>
          <pc:grpChg chg="mod">
            <ac:chgData name="Kian Eng Ong" userId="67bab4cc-56fa-41fc-a39e-b7a5ee70d93e" providerId="ADAL" clId="{DC910441-D6DE-4DE4-B00A-E1D2D45C90F0}" dt="2022-03-27T16:49:08.332" v="30"/>
            <ac:grpSpMkLst>
              <pc:docMk/>
              <pc:sldMasterMk cId="167127458" sldId="2147483712"/>
              <pc:sldLayoutMk cId="207189227" sldId="2147483710"/>
              <ac:grpSpMk id="7" creationId="{B84A89F5-6982-40AE-8108-88B93E85C8FF}"/>
            </ac:grpSpMkLst>
          </pc:grpChg>
          <pc:grpChg chg="mod">
            <ac:chgData name="Kian Eng Ong" userId="67bab4cc-56fa-41fc-a39e-b7a5ee70d93e" providerId="ADAL" clId="{DC910441-D6DE-4DE4-B00A-E1D2D45C90F0}" dt="2022-03-27T16:49:08.332" v="30"/>
            <ac:grpSpMkLst>
              <pc:docMk/>
              <pc:sldMasterMk cId="167127458" sldId="2147483712"/>
              <pc:sldLayoutMk cId="207189227" sldId="2147483710"/>
              <ac:grpSpMk id="8" creationId="{03099122-D80B-4389-A1CF-52C635217F4B}"/>
            </ac:grpSpMkLst>
          </pc:grpChg>
          <pc:grpChg chg="mod">
            <ac:chgData name="Kian Eng Ong" userId="67bab4cc-56fa-41fc-a39e-b7a5ee70d93e" providerId="ADAL" clId="{DC910441-D6DE-4DE4-B00A-E1D2D45C90F0}" dt="2022-03-27T16:49:08.332" v="30"/>
            <ac:grpSpMkLst>
              <pc:docMk/>
              <pc:sldMasterMk cId="167127458" sldId="2147483712"/>
              <pc:sldLayoutMk cId="207189227" sldId="2147483710"/>
              <ac:grpSpMk id="9" creationId="{90302A25-2D4F-4AD5-B0E9-C12184C3599E}"/>
            </ac:grpSpMkLst>
          </pc:grpChg>
        </pc:sldLayoutChg>
        <pc:sldLayoutChg chg="modSp">
          <pc:chgData name="Kian Eng Ong" userId="67bab4cc-56fa-41fc-a39e-b7a5ee70d93e" providerId="ADAL" clId="{DC910441-D6DE-4DE4-B00A-E1D2D45C90F0}" dt="2022-03-27T16:49:08.332" v="30"/>
          <pc:sldLayoutMkLst>
            <pc:docMk/>
            <pc:sldMasterMk cId="167127458" sldId="2147483712"/>
            <pc:sldLayoutMk cId="3976161808" sldId="2147483711"/>
          </pc:sldLayoutMkLst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3976161808" sldId="2147483711"/>
              <ac:spMk id="3" creationId="{00000000-0000-0000-0000-000000000000}"/>
            </ac:spMkLst>
          </pc:spChg>
          <pc:spChg chg="mod">
            <ac:chgData name="Kian Eng Ong" userId="67bab4cc-56fa-41fc-a39e-b7a5ee70d93e" providerId="ADAL" clId="{DC910441-D6DE-4DE4-B00A-E1D2D45C90F0}" dt="2022-03-27T16:49:08.332" v="30"/>
            <ac:spMkLst>
              <pc:docMk/>
              <pc:sldMasterMk cId="167127458" sldId="2147483712"/>
              <pc:sldLayoutMk cId="3976161808" sldId="2147483711"/>
              <ac:spMk id="4" creationId="{00000000-0000-0000-0000-000000000000}"/>
            </ac:spMkLst>
          </pc:spChg>
        </pc:sldLayoutChg>
        <pc:sldLayoutChg chg="new add del mod replId">
          <pc:chgData name="Kian Eng Ong" userId="67bab4cc-56fa-41fc-a39e-b7a5ee70d93e" providerId="ADAL" clId="{DC910441-D6DE-4DE4-B00A-E1D2D45C90F0}" dt="2022-03-27T16:52:47.240" v="88" actId="11236"/>
          <pc:sldLayoutMkLst>
            <pc:docMk/>
            <pc:sldMasterMk cId="167127458" sldId="2147483712"/>
            <pc:sldLayoutMk cId="2024804799" sldId="2147483713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BD4442-D99A-4562-9283-E19EBCBB8318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EFEAC0-E353-4D58-B674-ACB18D456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5159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hi-loong.github.io/HASS02.526/week1b.html#/22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fontAlgn="base"/>
            <a:r>
              <a:rPr lang="en-US" b="1" i="0" dirty="0">
                <a:solidFill>
                  <a:srgbClr val="EEEEEE"/>
                </a:solidFill>
                <a:effectLst/>
                <a:latin typeface="Montserrat" panose="00000500000000000000" pitchFamily="2" charset="0"/>
              </a:rPr>
              <a:t>Background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EEEEE"/>
                </a:solidFill>
                <a:effectLst/>
                <a:latin typeface="Open Sans" panose="020B0606030504020204" pitchFamily="34" charset="0"/>
              </a:rPr>
              <a:t>We have spent some time discussing the visualization model. What (data) - why (task) - how (idiom)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EEEEE"/>
                </a:solidFill>
                <a:effectLst/>
                <a:latin typeface="Open Sans" panose="020B0606030504020204" pitchFamily="34" charset="0"/>
              </a:rPr>
              <a:t>We have also looked at viz validation from a 4-step framework. The right domain - data - idiom - tech.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EEEEE"/>
                </a:solidFill>
                <a:effectLst/>
                <a:latin typeface="Open Sans" panose="020B0606030504020204" pitchFamily="34" charset="0"/>
              </a:rPr>
              <a:t>It is time to take some time to think about the heart of these issues a little more deeply.</a:t>
            </a:r>
          </a:p>
          <a:p>
            <a:endParaRPr lang="en-US" dirty="0"/>
          </a:p>
          <a:p>
            <a:pPr algn="l" fontAlgn="base"/>
            <a:r>
              <a:rPr lang="en-US" b="1" i="0" dirty="0">
                <a:solidFill>
                  <a:srgbClr val="EEEEEE"/>
                </a:solidFill>
                <a:effectLst/>
                <a:latin typeface="Montserrat" panose="00000500000000000000" pitchFamily="2" charset="0"/>
              </a:rPr>
              <a:t>Critique: Data and Idioms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EEEEE"/>
                </a:solidFill>
                <a:effectLst/>
                <a:latin typeface="Open Sans" panose="020B0606030504020204" pitchFamily="34" charset="0"/>
              </a:rPr>
              <a:t>It is harder to critique domain issues unless you've worked on the visualization.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EEEEE"/>
                </a:solidFill>
                <a:effectLst/>
                <a:latin typeface="Open Sans" panose="020B0606030504020204" pitchFamily="34" charset="0"/>
              </a:rPr>
              <a:t>Similarly, it is harder to critique tech issues unless you've worked on it.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EEEEE"/>
                </a:solidFill>
                <a:effectLst/>
                <a:latin typeface="Open Sans" panose="020B0606030504020204" pitchFamily="34" charset="0"/>
              </a:rPr>
              <a:t>However, when it comes to the idiom and to an extent data, it is far easier for us to critique choices.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EEEEE"/>
                </a:solidFill>
                <a:effectLst/>
                <a:latin typeface="Open Sans" panose="020B0606030504020204" pitchFamily="34" charset="0"/>
              </a:rPr>
              <a:t>You can find visualization examples on the Data Is Beautiful reddit or any number of </a:t>
            </a:r>
            <a:r>
              <a:rPr lang="en-US" b="0" i="0" u="none" strike="noStrike" dirty="0">
                <a:solidFill>
                  <a:srgbClr val="E7AD52"/>
                </a:solidFill>
                <a:effectLst/>
                <a:latin typeface="Open Sans" panose="020B0606030504020204" pitchFamily="34" charset="0"/>
                <a:hlinkClick r:id="rId3"/>
              </a:rPr>
              <a:t>blogs</a:t>
            </a:r>
            <a:r>
              <a:rPr lang="en-US" b="0" i="0" dirty="0">
                <a:solidFill>
                  <a:srgbClr val="EEEEEE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endParaRPr lang="en-US" dirty="0"/>
          </a:p>
          <a:p>
            <a:pPr algn="l" fontAlgn="base"/>
            <a:r>
              <a:rPr lang="en-US" b="1" i="0" dirty="0">
                <a:solidFill>
                  <a:srgbClr val="EEEEEE"/>
                </a:solidFill>
                <a:effectLst/>
                <a:latin typeface="Montserrat" panose="00000500000000000000" pitchFamily="2" charset="0"/>
              </a:rPr>
              <a:t>Assignment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EEEEE"/>
                </a:solidFill>
                <a:effectLst/>
                <a:latin typeface="Open Sans" panose="020B0606030504020204" pitchFamily="34" charset="0"/>
              </a:rPr>
              <a:t>Bad visualizations can arise from data issues - badly chosen data scale, missing / inaccurate data, etc.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EEEEE"/>
                </a:solidFill>
                <a:effectLst/>
                <a:latin typeface="Open Sans" panose="020B0606030504020204" pitchFamily="34" charset="0"/>
              </a:rPr>
              <a:t>Another pitfall is choosing the wrong idiom / putting it together badly - too many color channels, </a:t>
            </a:r>
            <a:r>
              <a:rPr lang="en-US" b="0" i="0" dirty="0" err="1">
                <a:solidFill>
                  <a:srgbClr val="EEEEEE"/>
                </a:solidFill>
                <a:effectLst/>
                <a:latin typeface="Open Sans" panose="020B0606030504020204" pitchFamily="34" charset="0"/>
              </a:rPr>
              <a:t>chartjunk</a:t>
            </a:r>
            <a:r>
              <a:rPr lang="en-US" b="0" i="0" dirty="0">
                <a:solidFill>
                  <a:srgbClr val="EEEEEE"/>
                </a:solidFill>
                <a:effectLst/>
                <a:latin typeface="Open Sans" panose="020B0606030504020204" pitchFamily="34" charset="0"/>
              </a:rPr>
              <a:t>, etc.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EEEEE"/>
                </a:solidFill>
                <a:effectLst/>
                <a:latin typeface="Open Sans" panose="020B0606030504020204" pitchFamily="34" charset="0"/>
              </a:rPr>
              <a:t>Find 2 </a:t>
            </a:r>
            <a:r>
              <a:rPr lang="en-US" b="1" i="0" dirty="0">
                <a:solidFill>
                  <a:srgbClr val="773333"/>
                </a:solidFill>
                <a:effectLst/>
                <a:latin typeface="inherit"/>
              </a:rPr>
              <a:t>visualization examples</a:t>
            </a:r>
            <a:r>
              <a:rPr lang="en-US" b="0" i="0" dirty="0">
                <a:solidFill>
                  <a:srgbClr val="EEEEEE"/>
                </a:solidFill>
                <a:effectLst/>
                <a:latin typeface="Open Sans" panose="020B0606030504020204" pitchFamily="34" charset="0"/>
              </a:rPr>
              <a:t>, and dissect it critically on what you feel is wrong.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EEEEE"/>
                </a:solidFill>
                <a:effectLst/>
                <a:latin typeface="Open Sans" panose="020B0606030504020204" pitchFamily="34" charset="0"/>
              </a:rPr>
              <a:t>Comment on the </a:t>
            </a:r>
            <a:r>
              <a:rPr lang="en-US" b="1" i="0" dirty="0">
                <a:solidFill>
                  <a:srgbClr val="773333"/>
                </a:solidFill>
                <a:effectLst/>
                <a:latin typeface="inherit"/>
              </a:rPr>
              <a:t>data</a:t>
            </a:r>
            <a:r>
              <a:rPr lang="en-US" b="0" i="0" dirty="0">
                <a:solidFill>
                  <a:srgbClr val="EEEEEE"/>
                </a:solidFill>
                <a:effectLst/>
                <a:latin typeface="Open Sans" panose="020B0606030504020204" pitchFamily="34" charset="0"/>
              </a:rPr>
              <a:t> and </a:t>
            </a:r>
            <a:r>
              <a:rPr lang="en-US" b="1" i="0" dirty="0">
                <a:solidFill>
                  <a:srgbClr val="773333"/>
                </a:solidFill>
                <a:effectLst/>
                <a:latin typeface="inherit"/>
              </a:rPr>
              <a:t>idiom</a:t>
            </a:r>
            <a:r>
              <a:rPr lang="en-US" b="0" i="0" dirty="0">
                <a:solidFill>
                  <a:srgbClr val="EEEEEE"/>
                </a:solidFill>
                <a:effectLst/>
                <a:latin typeface="Open Sans" panose="020B0606030504020204" pitchFamily="34" charset="0"/>
              </a:rPr>
              <a:t> issues. Can be for both visualizations or one each.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EEEEE"/>
                </a:solidFill>
                <a:effectLst/>
                <a:latin typeface="Open Sans" panose="020B0606030504020204" pitchFamily="34" charset="0"/>
              </a:rPr>
              <a:t>Also comment on how the visualizations can be improved.</a:t>
            </a:r>
          </a:p>
          <a:p>
            <a:endParaRPr lang="en-US" dirty="0"/>
          </a:p>
          <a:p>
            <a:pPr algn="just" fontAlgn="base"/>
            <a:r>
              <a:rPr lang="en-US" b="1" i="0" dirty="0">
                <a:solidFill>
                  <a:srgbClr val="EEEEEE"/>
                </a:solidFill>
                <a:effectLst/>
                <a:latin typeface="Montserrat" panose="00000500000000000000" pitchFamily="2" charset="0"/>
              </a:rPr>
              <a:t>More details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EEEEE"/>
                </a:solidFill>
                <a:effectLst/>
                <a:latin typeface="Open Sans" panose="020B0606030504020204" pitchFamily="34" charset="0"/>
              </a:rPr>
              <a:t>This assignment is to get you to think about all the theory that we've learnt so far in this course.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EEEEE"/>
                </a:solidFill>
                <a:effectLst/>
                <a:latin typeface="Open Sans" panose="020B0606030504020204" pitchFamily="34" charset="0"/>
              </a:rPr>
              <a:t>Beyond the tech execution, we also arm ourselves with tools to think critically about visualizations. This exercise will help you think and frame your project.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EEEEE"/>
                </a:solidFill>
                <a:effectLst/>
                <a:latin typeface="Open Sans" panose="020B0606030504020204" pitchFamily="34" charset="0"/>
              </a:rPr>
              <a:t>Not a writing essay assignment, so short paragraphs or bullet points are fine.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EEEEEE"/>
                </a:solidFill>
                <a:effectLst/>
                <a:latin typeface="Open Sans" panose="020B0606030504020204" pitchFamily="34" charset="0"/>
              </a:rPr>
              <a:t>For this module, I will likely ask you to present your critiques to the class after submissions are in.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FEAC0-E353-4D58-B674-ACB18D456F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5742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FEAC0-E353-4D58-B674-ACB18D456F6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7689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https://www.nytimes.com/interactive/2022/01/11/climate/record-temperatures-map-2021.html</a:t>
            </a:r>
          </a:p>
          <a:p>
            <a:r>
              <a:rPr lang="en-US" dirty="0"/>
              <a:t>https://www.nytimes.com/2022/03/10/learning/whats-going-on-in-this-graph-march-16-2022.html</a:t>
            </a:r>
          </a:p>
          <a:p>
            <a:r>
              <a:rPr lang="en-US" dirty="0"/>
              <a:t>file:///C:/Users/KE/Desktop/vis/IPCC_AR6_WGI_Full_Report_smaller.pdf</a:t>
            </a:r>
          </a:p>
          <a:p>
            <a:endParaRPr lang="en-US" dirty="0"/>
          </a:p>
          <a:p>
            <a:r>
              <a:rPr lang="en-US" dirty="0"/>
              <a:t>https://www.frontiersin.org/articles/10.3389/fmars.2021.642372/full#B22</a:t>
            </a:r>
          </a:p>
          <a:p>
            <a:r>
              <a:rPr lang="en-US" dirty="0"/>
              <a:t>https://www.visualcapitalist.com/sustainable-development-goals/</a:t>
            </a:r>
          </a:p>
          <a:p>
            <a:endParaRPr lang="en-US" dirty="0"/>
          </a:p>
          <a:p>
            <a:r>
              <a:rPr lang="en-US" dirty="0"/>
              <a:t>Other problematic visualizations:</a:t>
            </a:r>
          </a:p>
          <a:p>
            <a:r>
              <a:rPr lang="en-US" dirty="0"/>
              <a:t>https://www.visualcapitalist.com/worlds-ultra-wealthy-population-live/</a:t>
            </a:r>
          </a:p>
          <a:p>
            <a:r>
              <a:rPr lang="en-US" dirty="0"/>
              <a:t>https://www.visualcapitalist.com/mapped-global-happiness-levels-in-2022/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FEAC0-E353-4D58-B674-ACB18D456F6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237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FEAC0-E353-4D58-B674-ACB18D456F6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531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FEAC0-E353-4D58-B674-ACB18D456F6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3043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FEAC0-E353-4D58-B674-ACB18D456F6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5953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FEAC0-E353-4D58-B674-ACB18D456F6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3432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FEAC0-E353-4D58-B674-ACB18D456F6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6652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FEAC0-E353-4D58-B674-ACB18D456F6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8870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EFEAC0-E353-4D58-B674-ACB18D456F6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244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3" y="0"/>
            <a:ext cx="3496423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9" y="1346274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  <a:prstGeom prst="rect">
            <a:avLst/>
          </a:prstGeo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7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3/28/2022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17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1" y="0"/>
            <a:ext cx="2536435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5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0999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968" y="1415844"/>
            <a:ext cx="11503742" cy="521184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3/28/2022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2653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7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4" y="524373"/>
            <a:ext cx="5959577" cy="532259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7" y="6296621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3/28/2022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704" y="6296621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7" y="2853204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3" y="571508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3004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4968" y="1415844"/>
            <a:ext cx="11503742" cy="521184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3/28/2022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667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81" y="6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1" y="0"/>
            <a:ext cx="4069059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800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800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1800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1" y="1355243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17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7" y="6170490"/>
            <a:ext cx="5713315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9" y="5550408"/>
            <a:ext cx="6665975" cy="5120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1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3/28/2022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9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405"/>
            <a:ext cx="4160520" cy="36576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1" y="2438405"/>
            <a:ext cx="4160520" cy="365760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3/28/2022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61618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45"/>
            <a:ext cx="4160520" cy="277936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1" y="2456408"/>
            <a:ext cx="4160520" cy="82391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1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marL="0" lvl="0" indent="0" algn="l" defTabSz="914354" rtl="0" eaLnBrk="1" latinLnBrk="0" hangingPunct="1">
              <a:lnSpc>
                <a:spcPct val="130000"/>
              </a:lnSpc>
              <a:spcBef>
                <a:spcPts val="931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1" y="3316645"/>
            <a:ext cx="4160520" cy="277936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3/28/2022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9725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3/28/2022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584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3/28/2022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955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9" y="640083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6"/>
            <a:ext cx="6949440" cy="5455919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9" y="3223809"/>
            <a:ext cx="3227715" cy="2872197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9" y="6170491"/>
            <a:ext cx="2214323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3/28/2022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36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" y="4"/>
            <a:ext cx="8102651" cy="685799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92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9" y="6170491"/>
            <a:ext cx="2214323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3/28/2022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1" y="6170490"/>
            <a:ext cx="6464411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777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F3A0DC6-D785-4672-B783-31C5C2221EDC}"/>
              </a:ext>
            </a:extLst>
          </p:cNvPr>
          <p:cNvSpPr/>
          <p:nvPr userDrawn="1"/>
        </p:nvSpPr>
        <p:spPr>
          <a:xfrm>
            <a:off x="0" y="1"/>
            <a:ext cx="12192000" cy="457200"/>
          </a:xfrm>
          <a:custGeom>
            <a:avLst/>
            <a:gdLst>
              <a:gd name="connsiteX0" fmla="*/ 0 w 12211050"/>
              <a:gd name="connsiteY0" fmla="*/ 0 h 6915150"/>
              <a:gd name="connsiteX1" fmla="*/ 12211050 w 12211050"/>
              <a:gd name="connsiteY1" fmla="*/ 0 h 6915150"/>
              <a:gd name="connsiteX2" fmla="*/ 12211050 w 12211050"/>
              <a:gd name="connsiteY2" fmla="*/ 2324100 h 6915150"/>
              <a:gd name="connsiteX3" fmla="*/ 0 w 12211050"/>
              <a:gd name="connsiteY3" fmla="*/ 6915150 h 6915150"/>
              <a:gd name="connsiteX4" fmla="*/ 0 w 12211050"/>
              <a:gd name="connsiteY4" fmla="*/ 0 h 6915150"/>
              <a:gd name="connsiteX0" fmla="*/ 0 w 12249210"/>
              <a:gd name="connsiteY0" fmla="*/ 0 h 12744801"/>
              <a:gd name="connsiteX1" fmla="*/ 12211050 w 12249210"/>
              <a:gd name="connsiteY1" fmla="*/ 0 h 12744801"/>
              <a:gd name="connsiteX2" fmla="*/ 12249210 w 12249210"/>
              <a:gd name="connsiteY2" fmla="*/ 12744801 h 12744801"/>
              <a:gd name="connsiteX3" fmla="*/ 0 w 12249210"/>
              <a:gd name="connsiteY3" fmla="*/ 6915150 h 12744801"/>
              <a:gd name="connsiteX4" fmla="*/ 0 w 12249210"/>
              <a:gd name="connsiteY4" fmla="*/ 0 h 12744801"/>
              <a:gd name="connsiteX0" fmla="*/ 0 w 12211050"/>
              <a:gd name="connsiteY0" fmla="*/ 0 h 12744801"/>
              <a:gd name="connsiteX1" fmla="*/ 12211050 w 12211050"/>
              <a:gd name="connsiteY1" fmla="*/ 0 h 12744801"/>
              <a:gd name="connsiteX2" fmla="*/ 12191971 w 12211050"/>
              <a:gd name="connsiteY2" fmla="*/ 12744801 h 12744801"/>
              <a:gd name="connsiteX3" fmla="*/ 0 w 12211050"/>
              <a:gd name="connsiteY3" fmla="*/ 6915150 h 12744801"/>
              <a:gd name="connsiteX4" fmla="*/ 0 w 12211050"/>
              <a:gd name="connsiteY4" fmla="*/ 0 h 12744801"/>
              <a:gd name="connsiteX0" fmla="*/ 0 w 12211050"/>
              <a:gd name="connsiteY0" fmla="*/ 0 h 12255158"/>
              <a:gd name="connsiteX1" fmla="*/ 12211050 w 12211050"/>
              <a:gd name="connsiteY1" fmla="*/ 0 h 12255158"/>
              <a:gd name="connsiteX2" fmla="*/ 12204691 w 12211050"/>
              <a:gd name="connsiteY2" fmla="*/ 12255158 h 12255158"/>
              <a:gd name="connsiteX3" fmla="*/ 0 w 12211050"/>
              <a:gd name="connsiteY3" fmla="*/ 6915150 h 12255158"/>
              <a:gd name="connsiteX4" fmla="*/ 0 w 12211050"/>
              <a:gd name="connsiteY4" fmla="*/ 0 h 12255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1050" h="12255158">
                <a:moveTo>
                  <a:pt x="0" y="0"/>
                </a:moveTo>
                <a:lnTo>
                  <a:pt x="12211050" y="0"/>
                </a:lnTo>
                <a:cubicBezTo>
                  <a:pt x="12204690" y="4248267"/>
                  <a:pt x="12211051" y="8006891"/>
                  <a:pt x="12204691" y="12255158"/>
                </a:cubicBezTo>
                <a:lnTo>
                  <a:pt x="0" y="69151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4077">
                  <a:alpha val="60000"/>
                </a:srgbClr>
              </a:gs>
              <a:gs pos="47366">
                <a:srgbClr val="9ECAE1">
                  <a:alpha val="60000"/>
                </a:srgbClr>
              </a:gs>
              <a:gs pos="30000">
                <a:srgbClr val="4694C7">
                  <a:alpha val="60000"/>
                </a:srgbClr>
              </a:gs>
              <a:gs pos="63000">
                <a:srgbClr val="DEEBF7">
                  <a:alpha val="60000"/>
                </a:srgbClr>
              </a:gs>
              <a:gs pos="87372">
                <a:srgbClr val="EF3B2C">
                  <a:alpha val="60000"/>
                </a:srgbClr>
              </a:gs>
              <a:gs pos="78000">
                <a:srgbClr val="FC9373">
                  <a:alpha val="60000"/>
                </a:srgbClr>
              </a:gs>
              <a:gs pos="100000">
                <a:srgbClr val="CB181D">
                  <a:alpha val="60000"/>
                </a:srgbClr>
              </a:gs>
            </a:gsLst>
            <a:lin ang="0" scaled="1"/>
            <a:tileRect/>
          </a:gradFill>
          <a:ln w="730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968" y="230310"/>
            <a:ext cx="11503742" cy="875828"/>
          </a:xfrm>
          <a:prstGeom prst="rect">
            <a:avLst/>
          </a:prstGeom>
        </p:spPr>
        <p:txBody>
          <a:bodyPr vert="horz" lIns="109728" tIns="109728" rIns="109728" bIns="9144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968" y="1415844"/>
            <a:ext cx="11503742" cy="5211845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66125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3/28/2022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4968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09990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27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01" r:id="rId5"/>
    <p:sldLayoutId id="2147483706" r:id="rId6"/>
    <p:sldLayoutId id="2147483702" r:id="rId7"/>
    <p:sldLayoutId id="2147483703" r:id="rId8"/>
    <p:sldLayoutId id="2147483704" r:id="rId9"/>
    <p:sldLayoutId id="2147483705" r:id="rId10"/>
    <p:sldLayoutId id="2147483707" r:id="rId11"/>
  </p:sldLayoutIdLst>
  <p:hf sldNum="0" hdr="0" ftr="0" dt="0"/>
  <p:txStyles>
    <p:titleStyle>
      <a:lvl1pPr algn="l" defTabSz="914354" rtl="0" eaLnBrk="1" latinLnBrk="0" hangingPunct="1">
        <a:lnSpc>
          <a:spcPct val="130000"/>
        </a:lnSpc>
        <a:spcBef>
          <a:spcPct val="0"/>
        </a:spcBef>
        <a:buNone/>
        <a:defRPr sz="4000" b="1" kern="1200" spc="151" baseline="0">
          <a:ln>
            <a:noFill/>
          </a:ln>
          <a:solidFill>
            <a:srgbClr val="1C437A"/>
          </a:solidFill>
          <a:latin typeface="+mj-lt"/>
          <a:ea typeface="+mj-ea"/>
          <a:cs typeface="+mj-cs"/>
        </a:defRPr>
      </a:lvl1pPr>
    </p:titleStyle>
    <p:bodyStyle>
      <a:lvl1pPr marL="176213" indent="-176213" algn="just" defTabSz="914354" rtl="0" eaLnBrk="1" latinLnBrk="0" hangingPunct="1">
        <a:lnSpc>
          <a:spcPct val="100000"/>
        </a:lnSpc>
        <a:spcBef>
          <a:spcPts val="931"/>
        </a:spcBef>
        <a:buFont typeface="Arial" panose="020B0604020202020204" pitchFamily="34" charset="0"/>
        <a:buChar char="•"/>
        <a:defRPr sz="2400" b="0" kern="1200" spc="151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42913" indent="-177800" algn="just" defTabSz="914354" rtl="0" eaLnBrk="1" latinLnBrk="0" hangingPunct="1">
        <a:lnSpc>
          <a:spcPct val="100000"/>
        </a:lnSpc>
        <a:spcBef>
          <a:spcPts val="931"/>
        </a:spcBef>
        <a:buFont typeface="Arial" panose="020B0604020202020204" pitchFamily="34" charset="0"/>
        <a:buChar char="•"/>
        <a:defRPr sz="2000" kern="1200" spc="151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19125" indent="-176213" algn="just" defTabSz="914354" rtl="0" eaLnBrk="1" latinLnBrk="0" hangingPunct="1">
        <a:lnSpc>
          <a:spcPct val="100000"/>
        </a:lnSpc>
        <a:spcBef>
          <a:spcPts val="931"/>
        </a:spcBef>
        <a:buFont typeface="Arial" panose="020B0604020202020204" pitchFamily="34" charset="0"/>
        <a:buChar char="•"/>
        <a:defRPr sz="1800" i="0" kern="1200" spc="151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884238" indent="-176213" algn="just" defTabSz="914354" rtl="0" eaLnBrk="1" latinLnBrk="0" hangingPunct="1">
        <a:lnSpc>
          <a:spcPct val="100000"/>
        </a:lnSpc>
        <a:spcBef>
          <a:spcPts val="931"/>
        </a:spcBef>
        <a:buFont typeface="Arial" panose="020B0604020202020204" pitchFamily="34" charset="0"/>
        <a:buChar char="•"/>
        <a:defRPr sz="1800" i="0" kern="1200" spc="151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73138" indent="-88900" algn="just" defTabSz="914354" rtl="0" eaLnBrk="1" latinLnBrk="0" hangingPunct="1">
        <a:lnSpc>
          <a:spcPct val="100000"/>
        </a:lnSpc>
        <a:spcBef>
          <a:spcPts val="931"/>
        </a:spcBef>
        <a:buFont typeface="Arial" panose="020B0604020202020204" pitchFamily="34" charset="0"/>
        <a:buChar char="•"/>
        <a:defRPr sz="1800" i="0" kern="1200" spc="151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144" indent="-320024" algn="l" defTabSz="914354" rtl="0" eaLnBrk="1" latinLnBrk="0" hangingPunct="1">
        <a:lnSpc>
          <a:spcPct val="111000"/>
        </a:lnSpc>
        <a:spcBef>
          <a:spcPts val="931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168" indent="-320024" algn="l" defTabSz="914354" rtl="0" eaLnBrk="1" latinLnBrk="0" hangingPunct="1">
        <a:lnSpc>
          <a:spcPct val="111000"/>
        </a:lnSpc>
        <a:spcBef>
          <a:spcPts val="931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192" indent="-320024" algn="l" defTabSz="914354" rtl="0" eaLnBrk="1" latinLnBrk="0" hangingPunct="1">
        <a:lnSpc>
          <a:spcPct val="111000"/>
        </a:lnSpc>
        <a:spcBef>
          <a:spcPts val="931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216" indent="-320024" algn="l" defTabSz="914354" rtl="0" eaLnBrk="1" latinLnBrk="0" hangingPunct="1">
        <a:lnSpc>
          <a:spcPct val="111000"/>
        </a:lnSpc>
        <a:spcBef>
          <a:spcPts val="931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showyourstripes.info/s/asia/singapore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ytimes.com/interactive/2017/09/01/upshot/cost-of-hurricane-harvey-only-one-storm-comes-close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nteractive-atlas.ipcc.ch/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ontiersin.org/articles/10.3389/fmars.2021.642372/full#B22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ontiersin.org/articles/10.3389/fmars.2021.642372/full#B22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ontiersin.org/articles/10.3389/fmars.2021.642372/full#B22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ytimes.com/interactive/2017/09/01/upshot/cost-of-hurricane-harvey-only-one-storm-comes-close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ytimes.com/interactive/2017/09/01/upshot/cost-of-hurricane-harvey-only-one-storm-comes-close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hys.org/news/2009-11-brain-magic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www.nytimes.com/interactive/2017/09/01/upshot/cost-of-hurricane-harvey-only-one-storm-comes-close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hyperlink" Target="https://www.nytimes.com/interactive/2017/09/01/upshot/cost-of-hurricane-harvey-only-one-storm-comes-close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4" name="Rectangle 143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6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2BE69F84-6C50-4E6D-9DF5-FC4DF52D00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grpSp>
        <p:nvGrpSpPr>
          <p:cNvPr id="146" name="Group 145">
            <a:extLst>
              <a:ext uri="{FF2B5EF4-FFF2-40B4-BE49-F238E27FC236}">
                <a16:creationId xmlns:a16="http://schemas.microsoft.com/office/drawing/2014/main" id="{FB8CE58F-407C-497E-B723-21FD8C6D3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09937" y="721297"/>
            <a:ext cx="5565913" cy="5415406"/>
            <a:chOff x="797792" y="912854"/>
            <a:chExt cx="5298208" cy="5032292"/>
          </a:xfrm>
        </p:grpSpPr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BE70332-ECAF-47BB-8C7B-BD049452F6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1439" y="1056388"/>
              <a:ext cx="4968823" cy="4748064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16D9361-A35A-4DC8-AAB9-04FD2D6FEE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7792" y="912854"/>
              <a:ext cx="5298208" cy="5032292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7FC31AD-FBB3-4219-A758-D6F7594A0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671" y="1232452"/>
              <a:ext cx="4715122" cy="4439901"/>
            </a:xfrm>
            <a:custGeom>
              <a:avLst/>
              <a:gdLst>
                <a:gd name="connsiteX0" fmla="*/ 2180840 w 3810827"/>
                <a:gd name="connsiteY0" fmla="*/ 0 h 3634591"/>
                <a:gd name="connsiteX1" fmla="*/ 2866380 w 3810827"/>
                <a:gd name="connsiteY1" fmla="*/ 145165 h 3634591"/>
                <a:gd name="connsiteX2" fmla="*/ 3366366 w 3810827"/>
                <a:gd name="connsiteY2" fmla="*/ 536835 h 3634591"/>
                <a:gd name="connsiteX3" fmla="*/ 3810827 w 3810827"/>
                <a:gd name="connsiteY3" fmla="*/ 1924156 h 3634591"/>
                <a:gd name="connsiteX4" fmla="*/ 3612844 w 3810827"/>
                <a:gd name="connsiteY4" fmla="*/ 2493111 h 3634591"/>
                <a:gd name="connsiteX5" fmla="*/ 3026664 w 3810827"/>
                <a:gd name="connsiteY5" fmla="*/ 3022891 h 3634591"/>
                <a:gd name="connsiteX6" fmla="*/ 2897783 w 3810827"/>
                <a:gd name="connsiteY6" fmla="*/ 3124233 h 3634591"/>
                <a:gd name="connsiteX7" fmla="*/ 1838765 w 3810827"/>
                <a:gd name="connsiteY7" fmla="*/ 3634591 h 3634591"/>
                <a:gd name="connsiteX8" fmla="*/ 443724 w 3810827"/>
                <a:gd name="connsiteY8" fmla="*/ 2805020 h 3634591"/>
                <a:gd name="connsiteX9" fmla="*/ 295053 w 3810827"/>
                <a:gd name="connsiteY9" fmla="*/ 2592792 h 3634591"/>
                <a:gd name="connsiteX10" fmla="*/ 0 w 3810827"/>
                <a:gd name="connsiteY10" fmla="*/ 1924156 h 3634591"/>
                <a:gd name="connsiteX11" fmla="*/ 178275 w 3810827"/>
                <a:gd name="connsiteY11" fmla="*/ 1204061 h 3634591"/>
                <a:gd name="connsiteX12" fmla="*/ 669921 w 3810827"/>
                <a:gd name="connsiteY12" fmla="*/ 585306 h 3634591"/>
                <a:gd name="connsiteX13" fmla="*/ 1380730 w 3810827"/>
                <a:gd name="connsiteY13" fmla="*/ 156203 h 3634591"/>
                <a:gd name="connsiteX14" fmla="*/ 2180840 w 3810827"/>
                <a:gd name="connsiteY14" fmla="*/ 0 h 363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10827" h="3634591">
                  <a:moveTo>
                    <a:pt x="2180840" y="0"/>
                  </a:moveTo>
                  <a:cubicBezTo>
                    <a:pt x="2431406" y="0"/>
                    <a:pt x="2662018" y="48886"/>
                    <a:pt x="2866380" y="145165"/>
                  </a:cubicBezTo>
                  <a:cubicBezTo>
                    <a:pt x="3057903" y="235467"/>
                    <a:pt x="3226119" y="367269"/>
                    <a:pt x="3366366" y="536835"/>
                  </a:cubicBezTo>
                  <a:cubicBezTo>
                    <a:pt x="3652997" y="883519"/>
                    <a:pt x="3810827" y="1376199"/>
                    <a:pt x="3810827" y="1924156"/>
                  </a:cubicBezTo>
                  <a:cubicBezTo>
                    <a:pt x="3810827" y="2142775"/>
                    <a:pt x="3749739" y="2318234"/>
                    <a:pt x="3612844" y="2493111"/>
                  </a:cubicBezTo>
                  <a:cubicBezTo>
                    <a:pt x="3469652" y="2676041"/>
                    <a:pt x="3254495" y="2844528"/>
                    <a:pt x="3026664" y="3022891"/>
                  </a:cubicBezTo>
                  <a:cubicBezTo>
                    <a:pt x="2984630" y="3055759"/>
                    <a:pt x="2941206" y="3089789"/>
                    <a:pt x="2897783" y="3124233"/>
                  </a:cubicBezTo>
                  <a:cubicBezTo>
                    <a:pt x="2509094" y="3432490"/>
                    <a:pt x="2225408" y="3634591"/>
                    <a:pt x="1838765" y="3634591"/>
                  </a:cubicBezTo>
                  <a:cubicBezTo>
                    <a:pt x="1249640" y="3634591"/>
                    <a:pt x="832413" y="3386508"/>
                    <a:pt x="443724" y="2805020"/>
                  </a:cubicBezTo>
                  <a:cubicBezTo>
                    <a:pt x="392859" y="2728910"/>
                    <a:pt x="343138" y="2659690"/>
                    <a:pt x="295053" y="2592792"/>
                  </a:cubicBezTo>
                  <a:cubicBezTo>
                    <a:pt x="95761" y="2315411"/>
                    <a:pt x="0" y="2171160"/>
                    <a:pt x="0" y="1924156"/>
                  </a:cubicBezTo>
                  <a:cubicBezTo>
                    <a:pt x="0" y="1678896"/>
                    <a:pt x="60024" y="1436622"/>
                    <a:pt x="178275" y="1204061"/>
                  </a:cubicBezTo>
                  <a:cubicBezTo>
                    <a:pt x="293990" y="976561"/>
                    <a:pt x="459425" y="768319"/>
                    <a:pt x="669921" y="585306"/>
                  </a:cubicBezTo>
                  <a:cubicBezTo>
                    <a:pt x="876818" y="405365"/>
                    <a:pt x="1122558" y="256964"/>
                    <a:pt x="1380730" y="156203"/>
                  </a:cubicBezTo>
                  <a:cubicBezTo>
                    <a:pt x="1645852" y="52539"/>
                    <a:pt x="1915145" y="0"/>
                    <a:pt x="2180840" y="0"/>
                  </a:cubicBezTo>
                  <a:close/>
                </a:path>
              </a:pathLst>
            </a:custGeom>
            <a:solidFill>
              <a:schemeClr val="bg1">
                <a:alpha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8218CDD-841A-42F7-8AF3-7B6C61612A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1463" y="1427261"/>
            <a:ext cx="4181444" cy="2362673"/>
          </a:xfrm>
        </p:spPr>
        <p:txBody>
          <a:bodyPr anchor="b">
            <a:normAutofit/>
          </a:bodyPr>
          <a:lstStyle/>
          <a:p>
            <a:pPr algn="ctr">
              <a:lnSpc>
                <a:spcPct val="110000"/>
              </a:lnSpc>
            </a:pPr>
            <a:r>
              <a:rPr lang="en-US" sz="4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Critique of Data Visualization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A6F0CD-1CBC-42E3-B0B3-E92DB50437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20240" y="4377522"/>
            <a:ext cx="3283888" cy="626833"/>
          </a:xfrm>
        </p:spPr>
        <p:txBody>
          <a:bodyPr anchor="t">
            <a:norm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Ong Kian Eng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57F41A3-0EAE-4EC2-96A4-291A2BEF0265}"/>
              </a:ext>
            </a:extLst>
          </p:cNvPr>
          <p:cNvSpPr txBox="1"/>
          <p:nvPr/>
        </p:nvSpPr>
        <p:spPr>
          <a:xfrm>
            <a:off x="2413596" y="3972610"/>
            <a:ext cx="2297176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https://showyourstripes.info/s/asia/singapore</a:t>
            </a:r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43313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4622689-AC4B-49EE-ACDF-528606EEE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0310"/>
            <a:ext cx="11798710" cy="87582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200" b="1" dirty="0"/>
              <a:t>😅 </a:t>
            </a:r>
            <a:r>
              <a:rPr lang="en-US" sz="3200" dirty="0"/>
              <a:t>Areas for improvement</a:t>
            </a:r>
            <a:r>
              <a:rPr lang="en-US" sz="3200" b="1" dirty="0"/>
              <a:t> points for </a:t>
            </a:r>
            <a:r>
              <a:rPr lang="en-US" sz="3200" dirty="0"/>
              <a:t>Visualization I1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FA30D9-C8D1-4CB1-A20B-917A86F2C86F}"/>
              </a:ext>
            </a:extLst>
          </p:cNvPr>
          <p:cNvSpPr txBox="1"/>
          <p:nvPr/>
        </p:nvSpPr>
        <p:spPr>
          <a:xfrm>
            <a:off x="294968" y="6568063"/>
            <a:ext cx="115037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https://www.nytimes.com/interactive/2017/09/01/upshot/cost-of-hurricane-harvey-only-one-storm-comes-close.html</a:t>
            </a:r>
            <a:r>
              <a:rPr lang="en-US" dirty="0"/>
              <a:t> 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5F3E789-66E3-4339-974E-03C17BEABB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58729"/>
            <a:ext cx="6413757" cy="5211845"/>
          </a:xfrm>
        </p:spPr>
        <p:txBody>
          <a:bodyPr>
            <a:normAutofit fontScale="70000" lnSpcReduction="20000"/>
          </a:bodyPr>
          <a:lstStyle/>
          <a:p>
            <a:pPr algn="just"/>
            <a:r>
              <a:rPr lang="en-US" dirty="0">
                <a:solidFill>
                  <a:schemeClr val="tx1"/>
                </a:solidFill>
              </a:rPr>
              <a:t>Semi-circles </a:t>
            </a:r>
            <a:r>
              <a:rPr lang="en-US" dirty="0">
                <a:solidFill>
                  <a:srgbClr val="C00000"/>
                </a:solidFill>
              </a:rPr>
              <a:t>overlap</a:t>
            </a:r>
            <a:r>
              <a:rPr lang="en-US" dirty="0">
                <a:solidFill>
                  <a:schemeClr val="tx1"/>
                </a:solidFill>
              </a:rPr>
              <a:t> with one another</a:t>
            </a:r>
          </a:p>
          <a:p>
            <a:pPr marL="609600" lvl="1" indent="-342900"/>
            <a:r>
              <a:rPr lang="en-US" dirty="0">
                <a:solidFill>
                  <a:schemeClr val="tx1"/>
                </a:solidFill>
              </a:rPr>
              <a:t>Hard to interpret extent of damage if many of them </a:t>
            </a:r>
            <a:r>
              <a:rPr lang="en-US" dirty="0">
                <a:solidFill>
                  <a:srgbClr val="C00000"/>
                </a:solidFill>
              </a:rPr>
              <a:t>overlap</a:t>
            </a:r>
            <a:r>
              <a:rPr lang="en-US" dirty="0">
                <a:solidFill>
                  <a:schemeClr val="tx1"/>
                </a:solidFill>
              </a:rPr>
              <a:t> (dark blue tropical cyclones circles at the bottom right)</a:t>
            </a:r>
          </a:p>
          <a:p>
            <a:pPr marL="609600" lvl="1" indent="-342900"/>
            <a:r>
              <a:rPr lang="en-US" dirty="0">
                <a:solidFill>
                  <a:schemeClr val="tx1"/>
                </a:solidFill>
              </a:rPr>
              <a:t>Some semi-circles in the background </a:t>
            </a:r>
            <a:r>
              <a:rPr lang="en-US" dirty="0">
                <a:solidFill>
                  <a:srgbClr val="C00000"/>
                </a:solidFill>
              </a:rPr>
              <a:t>cannot be hovered over </a:t>
            </a:r>
            <a:r>
              <a:rPr lang="en-US" dirty="0">
                <a:solidFill>
                  <a:schemeClr val="tx1"/>
                </a:solidFill>
              </a:rPr>
              <a:t>(i.e. blocked by the larger semi-circle in front)</a:t>
            </a:r>
          </a:p>
          <a:p>
            <a:pPr marL="609600" lvl="1" indent="-342900"/>
            <a:r>
              <a:rPr lang="en-US" dirty="0">
                <a:solidFill>
                  <a:schemeClr val="tx1"/>
                </a:solidFill>
              </a:rPr>
              <a:t>May also result in </a:t>
            </a:r>
            <a:r>
              <a:rPr lang="en-US" dirty="0">
                <a:solidFill>
                  <a:srgbClr val="C00000"/>
                </a:solidFill>
              </a:rPr>
              <a:t>confusion</a:t>
            </a:r>
            <a:r>
              <a:rPr lang="en-US" dirty="0">
                <a:solidFill>
                  <a:schemeClr val="tx1"/>
                </a:solidFill>
              </a:rPr>
              <a:t> that the edges of the semi-circles indicate the duration of the disaster</a:t>
            </a:r>
          </a:p>
          <a:p>
            <a:pPr marL="609600" lvl="1" indent="-342900"/>
            <a:r>
              <a:rPr lang="en-US" dirty="0">
                <a:solidFill>
                  <a:schemeClr val="tx1"/>
                </a:solidFill>
              </a:rPr>
              <a:t>This idiom of visualization may not be the best. Best to use </a:t>
            </a:r>
            <a:r>
              <a:rPr lang="en-US" dirty="0">
                <a:solidFill>
                  <a:srgbClr val="0070C0"/>
                </a:solidFill>
              </a:rPr>
              <a:t>faceted heatmap </a:t>
            </a:r>
            <a:r>
              <a:rPr lang="en-US" dirty="0">
                <a:solidFill>
                  <a:schemeClr val="tx1"/>
                </a:solidFill>
              </a:rPr>
              <a:t>instead (See sample at bottom right) – one for each disaster type with shared </a:t>
            </a:r>
            <a:r>
              <a:rPr lang="en-US" dirty="0" err="1">
                <a:solidFill>
                  <a:schemeClr val="tx1"/>
                </a:solidFill>
              </a:rPr>
              <a:t>colour</a:t>
            </a:r>
            <a:r>
              <a:rPr lang="en-US" dirty="0">
                <a:solidFill>
                  <a:schemeClr val="tx1"/>
                </a:solidFill>
              </a:rPr>
              <a:t> scale</a:t>
            </a:r>
          </a:p>
          <a:p>
            <a:pPr marL="609600" lvl="1" indent="-342900"/>
            <a:endParaRPr lang="en-US" dirty="0">
              <a:solidFill>
                <a:schemeClr val="tx1"/>
              </a:solidFill>
            </a:endParaRPr>
          </a:p>
          <a:p>
            <a:pPr marL="342900" indent="-342900"/>
            <a:r>
              <a:rPr lang="en-US" dirty="0">
                <a:solidFill>
                  <a:srgbClr val="C00000"/>
                </a:solidFill>
              </a:rPr>
              <a:t>Multiple concentric semi-circles </a:t>
            </a:r>
            <a:r>
              <a:rPr lang="en-US" dirty="0">
                <a:solidFill>
                  <a:schemeClr val="tx1"/>
                </a:solidFill>
              </a:rPr>
              <a:t>for Hurricane Harvey at the top does not make it intuitive to interpret the cost of damage from $70B to $108B</a:t>
            </a:r>
          </a:p>
          <a:p>
            <a:pPr marL="609600" lvl="1" indent="-342900"/>
            <a:r>
              <a:rPr lang="en-US" dirty="0">
                <a:solidFill>
                  <a:schemeClr val="tx1"/>
                </a:solidFill>
              </a:rPr>
              <a:t>Animation of concentric semi-circles </a:t>
            </a:r>
            <a:r>
              <a:rPr lang="en-US" dirty="0">
                <a:solidFill>
                  <a:srgbClr val="C00000"/>
                </a:solidFill>
              </a:rPr>
              <a:t>does not value-add</a:t>
            </a:r>
            <a:r>
              <a:rPr lang="en-US" dirty="0">
                <a:solidFill>
                  <a:schemeClr val="tx1"/>
                </a:solidFill>
              </a:rPr>
              <a:t> to interpretation</a:t>
            </a:r>
          </a:p>
          <a:p>
            <a:pPr marL="609600" lvl="1" indent="-342900"/>
            <a:r>
              <a:rPr lang="en-US" dirty="0">
                <a:solidFill>
                  <a:schemeClr val="tx1"/>
                </a:solidFill>
              </a:rPr>
              <a:t>Best to </a:t>
            </a:r>
            <a:r>
              <a:rPr lang="en-US" dirty="0">
                <a:solidFill>
                  <a:schemeClr val="accent1"/>
                </a:solidFill>
              </a:rPr>
              <a:t>show 2 semi-circles </a:t>
            </a:r>
            <a:r>
              <a:rPr lang="en-US" dirty="0">
                <a:solidFill>
                  <a:schemeClr val="tx1"/>
                </a:solidFill>
              </a:rPr>
              <a:t>(reflecting $70B and $108B) instead of 4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34C6136-622B-4D1A-B53A-970EBFDCE8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1799" y="1106138"/>
            <a:ext cx="5680201" cy="38526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DB84E9-01C2-49A2-88EC-88C4EE7C0E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5440" y="5156285"/>
            <a:ext cx="5796560" cy="131303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2A78AA4-00AE-44B6-8C9F-D4FF94C64B4E}"/>
              </a:ext>
            </a:extLst>
          </p:cNvPr>
          <p:cNvSpPr txBox="1"/>
          <p:nvPr/>
        </p:nvSpPr>
        <p:spPr>
          <a:xfrm>
            <a:off x="9188450" y="5834624"/>
            <a:ext cx="31559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6"/>
              </a:rPr>
              <a:t>https://interactive-atlas.ipcc.ch/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21489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0C18D-B0C4-4718-9F95-EAADF919C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this topic for data visualization?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C89897-1B81-4647-AD59-9D93F1EFB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Topic of focus: Climate Change</a:t>
            </a:r>
          </a:p>
          <a:p>
            <a:pPr lvl="1"/>
            <a:r>
              <a:rPr lang="en-US" dirty="0"/>
              <a:t>Many statistics are churned out and displayed in various forms from this area of research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Visualization of climate change data plays an </a:t>
            </a:r>
            <a:r>
              <a:rPr lang="en-US" dirty="0">
                <a:solidFill>
                  <a:srgbClr val="C00000"/>
                </a:solidFill>
              </a:rPr>
              <a:t>important role </a:t>
            </a:r>
            <a:r>
              <a:rPr lang="en-US" dirty="0">
                <a:solidFill>
                  <a:schemeClr val="tx1"/>
                </a:solidFill>
              </a:rPr>
              <a:t>in</a:t>
            </a:r>
          </a:p>
          <a:p>
            <a:pPr lvl="2"/>
            <a:r>
              <a:rPr lang="en-US" dirty="0">
                <a:solidFill>
                  <a:srgbClr val="C00000"/>
                </a:solidFill>
              </a:rPr>
              <a:t>presenting accurate information / prediction</a:t>
            </a:r>
          </a:p>
          <a:p>
            <a:pPr lvl="2"/>
            <a:r>
              <a:rPr lang="en-US" dirty="0">
                <a:solidFill>
                  <a:srgbClr val="C00000"/>
                </a:solidFill>
              </a:rPr>
              <a:t>communicating scientific insights </a:t>
            </a:r>
            <a:r>
              <a:rPr lang="en-US" dirty="0">
                <a:solidFill>
                  <a:schemeClr val="tx1"/>
                </a:solidFill>
              </a:rPr>
              <a:t>to different communities (scientific and general public)</a:t>
            </a:r>
          </a:p>
          <a:p>
            <a:pPr lvl="2"/>
            <a:r>
              <a:rPr lang="en-US" dirty="0">
                <a:solidFill>
                  <a:srgbClr val="C00000"/>
                </a:solidFill>
              </a:rPr>
              <a:t>shaping public’s opinions and actions</a:t>
            </a:r>
          </a:p>
          <a:p>
            <a:pPr lvl="2"/>
            <a:r>
              <a:rPr lang="en-US" dirty="0">
                <a:solidFill>
                  <a:srgbClr val="C00000"/>
                </a:solidFill>
              </a:rPr>
              <a:t>influencing policies</a:t>
            </a:r>
          </a:p>
        </p:txBody>
      </p:sp>
    </p:spTree>
    <p:extLst>
      <p:ext uri="{BB962C8B-B14F-4D97-AF65-F5344CB8AC3E}">
        <p14:creationId xmlns:p14="http://schemas.microsoft.com/office/powerpoint/2010/main" val="1921260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4622689-AC4B-49EE-ACDF-528606EEE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0310"/>
            <a:ext cx="11798710" cy="87582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200" dirty="0"/>
              <a:t>Visualization 1: Trend of ocean temperature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F0F8F-6044-48D0-A772-DAAFBACCA2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58729"/>
            <a:ext cx="6413757" cy="5211845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/>
              <a:t>This static </a:t>
            </a:r>
            <a:r>
              <a:rPr lang="en-US" sz="2400" dirty="0">
                <a:solidFill>
                  <a:srgbClr val="C00000"/>
                </a:solidFill>
              </a:rPr>
              <a:t>visualization </a:t>
            </a:r>
            <a:r>
              <a:rPr lang="en-US" sz="2400" dirty="0"/>
              <a:t>aims to show </a:t>
            </a:r>
            <a:r>
              <a:rPr lang="en-US" sz="2400" dirty="0">
                <a:solidFill>
                  <a:schemeClr val="tx1"/>
                </a:solidFill>
              </a:rPr>
              <a:t>the</a:t>
            </a:r>
            <a:r>
              <a:rPr lang="en-US" sz="2400" dirty="0">
                <a:solidFill>
                  <a:srgbClr val="C00000"/>
                </a:solidFill>
              </a:rPr>
              <a:t> ocean temperature trends </a:t>
            </a:r>
            <a:r>
              <a:rPr lang="en-US" sz="2400" dirty="0">
                <a:solidFill>
                  <a:schemeClr val="tx1"/>
                </a:solidFill>
              </a:rPr>
              <a:t>(°C per century) from the sea surface to 2,000 m depth in the period 1960–2019</a:t>
            </a:r>
            <a:r>
              <a:rPr lang="en-US" sz="2400" dirty="0">
                <a:solidFill>
                  <a:srgbClr val="C00000"/>
                </a:solidFill>
              </a:rPr>
              <a:t> (60-year ordinary least-squares linear trend). </a:t>
            </a:r>
          </a:p>
          <a:p>
            <a:pPr>
              <a:spcBef>
                <a:spcPts val="0"/>
              </a:spcBef>
            </a:pPr>
            <a:r>
              <a:rPr lang="en-US" sz="1900" dirty="0">
                <a:solidFill>
                  <a:schemeClr val="tx1"/>
                </a:solidFill>
              </a:rPr>
              <a:t>Zonal mean sections in each ocean basin are organized around the Southern Ocean (south of 60°S) in the center. </a:t>
            </a:r>
          </a:p>
          <a:p>
            <a:pPr>
              <a:spcBef>
                <a:spcPts val="0"/>
              </a:spcBef>
            </a:pPr>
            <a:r>
              <a:rPr lang="en-US" sz="1900" dirty="0">
                <a:solidFill>
                  <a:schemeClr val="tx1"/>
                </a:solidFill>
              </a:rPr>
              <a:t>Black contours show associated climatological mean temperature with intervals of 2°C (in Southern Ocean), while 1°C intervals are in dashed contours).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400" dirty="0">
              <a:solidFill>
                <a:srgbClr val="C0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>
              <a:solidFill>
                <a:srgbClr val="C0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>
                <a:solidFill>
                  <a:schemeClr val="tx1"/>
                </a:solidFill>
              </a:rPr>
              <a:t>Exploratory analysis: </a:t>
            </a:r>
          </a:p>
          <a:p>
            <a:pPr lvl="1">
              <a:spcBef>
                <a:spcPts val="0"/>
              </a:spcBef>
            </a:pPr>
            <a:r>
              <a:rPr lang="en-US" sz="2000" dirty="0">
                <a:solidFill>
                  <a:schemeClr val="tx1"/>
                </a:solidFill>
              </a:rPr>
              <a:t>What is extent of </a:t>
            </a:r>
            <a:r>
              <a:rPr lang="en-US" dirty="0">
                <a:solidFill>
                  <a:schemeClr val="tx1"/>
                </a:solidFill>
              </a:rPr>
              <a:t>temperature change for different oceans in the world for the past 60 years?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FA30D9-C8D1-4CB1-A20B-917A86F2C86F}"/>
              </a:ext>
            </a:extLst>
          </p:cNvPr>
          <p:cNvSpPr txBox="1"/>
          <p:nvPr/>
        </p:nvSpPr>
        <p:spPr>
          <a:xfrm>
            <a:off x="294968" y="6568063"/>
            <a:ext cx="115037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https://www.frontiersin.org/articles/10.3389/fmars.2021.642372/full#B22</a:t>
            </a:r>
            <a:r>
              <a:rPr lang="en-US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87FA7E-A0EC-492D-B1E1-D341BE13CF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870" y="1303627"/>
            <a:ext cx="5714130" cy="4129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552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4622689-AC4B-49EE-ACDF-528606EEE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0310"/>
            <a:ext cx="11798710" cy="87582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SG" sz="3200" dirty="0"/>
              <a:t>👍</a:t>
            </a:r>
            <a:r>
              <a:rPr lang="en-US" sz="3200" dirty="0"/>
              <a:t>Plus points of Visualization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F0F8F-6044-48D0-A772-DAAFBACCA2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58729"/>
            <a:ext cx="6413757" cy="5211845"/>
          </a:xfrm>
        </p:spPr>
        <p:txBody>
          <a:bodyPr>
            <a:norm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rgbClr val="C00000"/>
                </a:solidFill>
              </a:rPr>
              <a:t>Well-annotated legend and axes</a:t>
            </a:r>
          </a:p>
          <a:p>
            <a:pPr marL="552450" lvl="1" indent="-285750">
              <a:buFont typeface="Wingdings" panose="05000000000000000000" pitchFamily="2" charset="2"/>
              <a:buChar char="ü"/>
            </a:pPr>
            <a:r>
              <a:rPr lang="en-US" sz="1600" dirty="0">
                <a:solidFill>
                  <a:srgbClr val="C00000"/>
                </a:solidFill>
              </a:rPr>
              <a:t>Orientation of Southern Ocean </a:t>
            </a:r>
            <a:r>
              <a:rPr lang="en-US" sz="1600" dirty="0">
                <a:solidFill>
                  <a:schemeClr val="tx1"/>
                </a:solidFill>
              </a:rPr>
              <a:t>is shown</a:t>
            </a:r>
          </a:p>
          <a:p>
            <a:pPr marL="0" indent="0" algn="just">
              <a:buNone/>
            </a:pP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/>
              <a:t>Careful selection of </a:t>
            </a:r>
            <a:r>
              <a:rPr lang="en-US" sz="2000" dirty="0">
                <a:solidFill>
                  <a:srgbClr val="C00000"/>
                </a:solidFill>
              </a:rPr>
              <a:t>divergent </a:t>
            </a:r>
            <a:r>
              <a:rPr lang="en-US" sz="2000" dirty="0" err="1">
                <a:solidFill>
                  <a:srgbClr val="C00000"/>
                </a:solidFill>
              </a:rPr>
              <a:t>colour</a:t>
            </a:r>
            <a:r>
              <a:rPr lang="en-US" sz="2000" dirty="0">
                <a:solidFill>
                  <a:srgbClr val="C00000"/>
                </a:solidFill>
              </a:rPr>
              <a:t> scheme </a:t>
            </a:r>
            <a:r>
              <a:rPr lang="en-US" sz="2000" dirty="0"/>
              <a:t>to show range of temperature changes</a:t>
            </a:r>
          </a:p>
          <a:p>
            <a:pPr marL="552450" lvl="1" indent="-285750">
              <a:buFont typeface="Wingdings" panose="05000000000000000000" pitchFamily="2" charset="2"/>
              <a:buChar char="ü"/>
            </a:pPr>
            <a:r>
              <a:rPr lang="en-US" sz="1600" dirty="0"/>
              <a:t>Temperature is binned for better interpretability of results</a:t>
            </a:r>
          </a:p>
          <a:p>
            <a:pPr marL="552450" lvl="1" indent="-285750">
              <a:buFont typeface="Wingdings" panose="05000000000000000000" pitchFamily="2" charset="2"/>
              <a:buChar char="ü"/>
            </a:pPr>
            <a:r>
              <a:rPr lang="en-US" sz="1600" dirty="0"/>
              <a:t>Logical use of divergent </a:t>
            </a:r>
            <a:r>
              <a:rPr lang="en-US" sz="1600" dirty="0" err="1"/>
              <a:t>colour</a:t>
            </a:r>
            <a:r>
              <a:rPr lang="en-US" sz="1600" dirty="0"/>
              <a:t> scheme (Blue for colder, Red for warmer)</a:t>
            </a:r>
            <a:endParaRPr lang="en-US" sz="1200" dirty="0"/>
          </a:p>
          <a:p>
            <a:pPr marL="552450" lvl="1" indent="-285750">
              <a:buFont typeface="Wingdings" panose="05000000000000000000" pitchFamily="2" charset="2"/>
              <a:buChar char="ü"/>
            </a:pPr>
            <a:endParaRPr lang="en-US" sz="1600" dirty="0"/>
          </a:p>
          <a:p>
            <a:pPr marL="0" indent="0" algn="just">
              <a:buNone/>
            </a:pPr>
            <a:endParaRPr lang="en-US" sz="2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FA30D9-C8D1-4CB1-A20B-917A86F2C86F}"/>
              </a:ext>
            </a:extLst>
          </p:cNvPr>
          <p:cNvSpPr txBox="1"/>
          <p:nvPr/>
        </p:nvSpPr>
        <p:spPr>
          <a:xfrm>
            <a:off x="294968" y="6568063"/>
            <a:ext cx="115037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https://www.frontiersin.org/articles/10.3389/fmars.2021.642372/full#B22</a:t>
            </a:r>
            <a:r>
              <a:rPr lang="en-US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F5CD14-AE6C-469F-BA6B-43C5189CF1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870" y="1303627"/>
            <a:ext cx="5714130" cy="4129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922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4622689-AC4B-49EE-ACDF-528606EEE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0310"/>
            <a:ext cx="11798710" cy="87582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200" b="1" dirty="0"/>
              <a:t>😅 </a:t>
            </a:r>
            <a:r>
              <a:rPr lang="en-US" sz="3200" dirty="0"/>
              <a:t>Areas for improvement</a:t>
            </a:r>
            <a:r>
              <a:rPr lang="en-US" sz="3200" b="1" dirty="0"/>
              <a:t> points for </a:t>
            </a:r>
            <a:r>
              <a:rPr lang="en-US" sz="3200" dirty="0"/>
              <a:t>Visualization I1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FA30D9-C8D1-4CB1-A20B-917A86F2C86F}"/>
              </a:ext>
            </a:extLst>
          </p:cNvPr>
          <p:cNvSpPr txBox="1"/>
          <p:nvPr/>
        </p:nvSpPr>
        <p:spPr>
          <a:xfrm>
            <a:off x="294968" y="6568063"/>
            <a:ext cx="115037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https://www.frontiersin.org/articles/10.3389/fmars.2021.642372/full#B22</a:t>
            </a:r>
            <a:r>
              <a:rPr lang="en-US" dirty="0"/>
              <a:t> 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5F3E789-66E3-4339-974E-03C17BEABB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58729"/>
            <a:ext cx="6413757" cy="5211845"/>
          </a:xfrm>
        </p:spPr>
        <p:txBody>
          <a:bodyPr>
            <a:normAutofit fontScale="85000" lnSpcReduction="20000"/>
          </a:bodyPr>
          <a:lstStyle/>
          <a:p>
            <a:pPr algn="just"/>
            <a:r>
              <a:rPr lang="en-US" sz="2000" dirty="0">
                <a:sym typeface="Wingdings" panose="05000000000000000000" pitchFamily="2" charset="2"/>
              </a:rPr>
              <a:t>“3D” view  </a:t>
            </a:r>
            <a:r>
              <a:rPr lang="en-US" sz="2000" dirty="0">
                <a:solidFill>
                  <a:srgbClr val="C00000"/>
                </a:solidFill>
              </a:rPr>
              <a:t>Difficulty in interpreting data</a:t>
            </a:r>
            <a:endParaRPr lang="en-US" sz="2000" dirty="0"/>
          </a:p>
          <a:p>
            <a:pPr lvl="2"/>
            <a:r>
              <a:rPr lang="en-US" sz="1600" dirty="0"/>
              <a:t>Parts of Indian ocean data (top left) is </a:t>
            </a:r>
            <a:r>
              <a:rPr lang="en-US" sz="1600" dirty="0">
                <a:solidFill>
                  <a:srgbClr val="C00000"/>
                </a:solidFill>
              </a:rPr>
              <a:t>occluded</a:t>
            </a:r>
          </a:p>
          <a:p>
            <a:pPr lvl="2"/>
            <a:r>
              <a:rPr lang="en-US" sz="1600" dirty="0">
                <a:solidFill>
                  <a:srgbClr val="C00000"/>
                </a:solidFill>
              </a:rPr>
              <a:t>Skewed perspective </a:t>
            </a:r>
            <a:r>
              <a:rPr lang="en-US" sz="1600" dirty="0"/>
              <a:t>of Atlantic and Indian ocean data (left) makes it hard to interpret the association between location, depth, </a:t>
            </a:r>
            <a:r>
              <a:rPr lang="en-US" sz="1600" dirty="0">
                <a:solidFill>
                  <a:schemeClr val="tx1"/>
                </a:solidFill>
              </a:rPr>
              <a:t>climatological mean temperature </a:t>
            </a:r>
            <a:r>
              <a:rPr lang="en-US" sz="1600" dirty="0"/>
              <a:t>and temperature trend </a:t>
            </a:r>
            <a:r>
              <a:rPr lang="en-US" sz="1600" dirty="0">
                <a:sym typeface="Wingdings" panose="05000000000000000000" pitchFamily="2" charset="2"/>
              </a:rPr>
              <a:t> False perception of “depth” and area</a:t>
            </a:r>
          </a:p>
          <a:p>
            <a:pPr lvl="2"/>
            <a:r>
              <a:rPr lang="en-US" sz="1600" dirty="0">
                <a:sym typeface="Wingdings" panose="05000000000000000000" pitchFamily="2" charset="2"/>
              </a:rPr>
              <a:t>Best to </a:t>
            </a:r>
            <a:r>
              <a:rPr lang="en-US" sz="1600" dirty="0">
                <a:solidFill>
                  <a:schemeClr val="accent1"/>
                </a:solidFill>
                <a:sym typeface="Wingdings" panose="05000000000000000000" pitchFamily="2" charset="2"/>
              </a:rPr>
              <a:t>faceted isobaric map </a:t>
            </a:r>
            <a:r>
              <a:rPr lang="en-US" sz="1600" dirty="0">
                <a:sym typeface="Wingdings" panose="05000000000000000000" pitchFamily="2" charset="2"/>
              </a:rPr>
              <a:t>without distorted perspective, with </a:t>
            </a:r>
            <a:r>
              <a:rPr lang="en-US" sz="1600" dirty="0">
                <a:solidFill>
                  <a:schemeClr val="accent1"/>
                </a:solidFill>
                <a:sym typeface="Wingdings" panose="05000000000000000000" pitchFamily="2" charset="2"/>
              </a:rPr>
              <a:t>inset world map </a:t>
            </a:r>
            <a:r>
              <a:rPr lang="en-US" sz="1600" dirty="0">
                <a:sym typeface="Wingdings" panose="05000000000000000000" pitchFamily="2" charset="2"/>
              </a:rPr>
              <a:t>shown (See sample at bottom right)</a:t>
            </a:r>
          </a:p>
          <a:p>
            <a:pPr lvl="2"/>
            <a:endParaRPr lang="en-US" sz="1600" dirty="0"/>
          </a:p>
          <a:p>
            <a:r>
              <a:rPr lang="en-US" sz="2000" dirty="0"/>
              <a:t>Excessive range of </a:t>
            </a:r>
            <a:r>
              <a:rPr lang="en-US" sz="2000" dirty="0" err="1"/>
              <a:t>colour</a:t>
            </a:r>
            <a:r>
              <a:rPr lang="en-US" sz="2000" dirty="0"/>
              <a:t> channels (19) to encode the range of temperature trend</a:t>
            </a:r>
          </a:p>
          <a:p>
            <a:pPr lvl="1"/>
            <a:r>
              <a:rPr lang="en-US" sz="1600" dirty="0" err="1"/>
              <a:t>Colours</a:t>
            </a:r>
            <a:r>
              <a:rPr lang="en-US" sz="1600" dirty="0"/>
              <a:t> at the extreme ends </a:t>
            </a:r>
            <a:r>
              <a:rPr lang="en-US" sz="1600" dirty="0">
                <a:solidFill>
                  <a:srgbClr val="C00000"/>
                </a:solidFill>
              </a:rPr>
              <a:t>cannot be distinguished </a:t>
            </a:r>
            <a:r>
              <a:rPr lang="en-US" sz="1600" dirty="0"/>
              <a:t>(highlighted in red box) – </a:t>
            </a:r>
            <a:r>
              <a:rPr lang="en-US" sz="1600" dirty="0" err="1"/>
              <a:t>Colour</a:t>
            </a:r>
            <a:r>
              <a:rPr lang="en-US" sz="1600" dirty="0"/>
              <a:t> channel separability and discriminability issues</a:t>
            </a:r>
          </a:p>
          <a:p>
            <a:pPr lvl="1"/>
            <a:r>
              <a:rPr lang="en-US" sz="1600" dirty="0"/>
              <a:t>The tics (markings) showing the temperature interval </a:t>
            </a:r>
            <a:r>
              <a:rPr lang="en-US" sz="1600" dirty="0">
                <a:solidFill>
                  <a:srgbClr val="C00000"/>
                </a:solidFill>
              </a:rPr>
              <a:t>does not coincide with the edge </a:t>
            </a:r>
            <a:r>
              <a:rPr lang="en-US" sz="1600" dirty="0"/>
              <a:t>of the </a:t>
            </a:r>
            <a:r>
              <a:rPr lang="en-US" sz="1600" dirty="0" err="1"/>
              <a:t>colour</a:t>
            </a:r>
            <a:r>
              <a:rPr lang="en-US" sz="1600" dirty="0"/>
              <a:t> bins</a:t>
            </a:r>
          </a:p>
          <a:p>
            <a:pPr lvl="1"/>
            <a:r>
              <a:rPr lang="en-US" sz="1600" dirty="0"/>
              <a:t>Best to bin into </a:t>
            </a:r>
            <a:r>
              <a:rPr lang="en-US" sz="1600" dirty="0">
                <a:solidFill>
                  <a:schemeClr val="accent1"/>
                </a:solidFill>
              </a:rPr>
              <a:t>7 or fewer distinct intervals of values</a:t>
            </a:r>
          </a:p>
          <a:p>
            <a:pPr lvl="1"/>
            <a:endParaRPr lang="en-US" sz="1600" dirty="0"/>
          </a:p>
          <a:p>
            <a:r>
              <a:rPr lang="en-US" sz="2000" dirty="0"/>
              <a:t>Different oceans have different depths, however this data (shallower depths) may not be reflected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8D94382-9AE1-489A-AA8A-9D1ABB0A6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7870" y="1303627"/>
            <a:ext cx="5714130" cy="412924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F39878E-804E-4803-B241-C3EA31672B54}"/>
              </a:ext>
            </a:extLst>
          </p:cNvPr>
          <p:cNvSpPr/>
          <p:nvPr/>
        </p:nvSpPr>
        <p:spPr>
          <a:xfrm>
            <a:off x="9706671" y="4377211"/>
            <a:ext cx="370779" cy="4805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248CB92-C4A6-4970-9353-400044058AFD}"/>
              </a:ext>
            </a:extLst>
          </p:cNvPr>
          <p:cNvSpPr/>
          <p:nvPr/>
        </p:nvSpPr>
        <p:spPr>
          <a:xfrm>
            <a:off x="11361256" y="4377211"/>
            <a:ext cx="370779" cy="4805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2001967-443A-4C6B-B25D-9D82A20319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0347" y="4998581"/>
            <a:ext cx="3956298" cy="1569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91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4622689-AC4B-49EE-ACDF-528606EEE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0310"/>
            <a:ext cx="11798710" cy="87582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200" dirty="0"/>
              <a:t>Visualization 1I: </a:t>
            </a:r>
            <a:r>
              <a:rPr lang="en-SG" sz="3200" dirty="0"/>
              <a:t>Cost of damage of Hurricane Harvey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F0F8F-6044-48D0-A772-DAAFBACCA2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58729"/>
            <a:ext cx="6413757" cy="521184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/>
              <a:t>This </a:t>
            </a:r>
            <a:r>
              <a:rPr lang="en-US" sz="2400" dirty="0">
                <a:solidFill>
                  <a:srgbClr val="C00000"/>
                </a:solidFill>
              </a:rPr>
              <a:t>interactive visualization </a:t>
            </a:r>
            <a:r>
              <a:rPr lang="en-US" sz="2400" dirty="0"/>
              <a:t>aims to </a:t>
            </a:r>
            <a:r>
              <a:rPr lang="en-US" sz="2400" dirty="0">
                <a:solidFill>
                  <a:srgbClr val="C00000"/>
                </a:solidFill>
              </a:rPr>
              <a:t>highlight</a:t>
            </a:r>
            <a:r>
              <a:rPr lang="en-US" sz="2400" dirty="0"/>
              <a:t> and </a:t>
            </a:r>
            <a:r>
              <a:rPr lang="en-US" sz="2400" dirty="0">
                <a:solidFill>
                  <a:srgbClr val="C00000"/>
                </a:solidFill>
              </a:rPr>
              <a:t>compare</a:t>
            </a:r>
            <a:r>
              <a:rPr lang="en-US" sz="2400" dirty="0"/>
              <a:t> the </a:t>
            </a:r>
            <a:r>
              <a:rPr lang="en-US" sz="2400" dirty="0">
                <a:solidFill>
                  <a:srgbClr val="C00000"/>
                </a:solidFill>
              </a:rPr>
              <a:t>damage (cost)</a:t>
            </a:r>
            <a:r>
              <a:rPr lang="en-US" sz="2400" dirty="0"/>
              <a:t> of </a:t>
            </a:r>
            <a:r>
              <a:rPr lang="en-US" sz="2400" b="1" dirty="0">
                <a:solidFill>
                  <a:srgbClr val="C00000"/>
                </a:solidFill>
              </a:rPr>
              <a:t>Hurricane Harvey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en-US" sz="2400" dirty="0"/>
              <a:t>with </a:t>
            </a:r>
            <a:r>
              <a:rPr lang="en-US" sz="2400" dirty="0">
                <a:solidFill>
                  <a:srgbClr val="C00000"/>
                </a:solidFill>
              </a:rPr>
              <a:t>other natural disasters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400" dirty="0">
              <a:solidFill>
                <a:srgbClr val="C00000"/>
              </a:solidFill>
            </a:endParaRPr>
          </a:p>
          <a:p>
            <a:pPr>
              <a:spcBef>
                <a:spcPts val="0"/>
              </a:spcBef>
            </a:pPr>
            <a:r>
              <a:rPr lang="en-US" sz="2400" dirty="0">
                <a:solidFill>
                  <a:schemeClr val="tx1"/>
                </a:solidFill>
              </a:rPr>
              <a:t>Exploratory analysis: </a:t>
            </a:r>
          </a:p>
          <a:p>
            <a:pPr lvl="1">
              <a:spcBef>
                <a:spcPts val="0"/>
              </a:spcBef>
            </a:pPr>
            <a:r>
              <a:rPr lang="en-US" sz="2000" dirty="0">
                <a:solidFill>
                  <a:schemeClr val="tx1"/>
                </a:solidFill>
              </a:rPr>
              <a:t>What is the extent of damage for Hurricane Harvey compared to past natural disaster?</a:t>
            </a:r>
          </a:p>
          <a:p>
            <a:pPr lvl="1">
              <a:spcBef>
                <a:spcPts val="0"/>
              </a:spcBef>
            </a:pPr>
            <a:r>
              <a:rPr lang="en-US" sz="2000" dirty="0">
                <a:solidFill>
                  <a:schemeClr val="tx1"/>
                </a:solidFill>
              </a:rPr>
              <a:t>Which disaster event costs more and when?</a:t>
            </a:r>
          </a:p>
          <a:p>
            <a:pPr lvl="1">
              <a:spcBef>
                <a:spcPts val="0"/>
              </a:spcBef>
            </a:pPr>
            <a:r>
              <a:rPr lang="en-US" sz="2000" dirty="0">
                <a:solidFill>
                  <a:schemeClr val="tx1"/>
                </a:solidFill>
              </a:rPr>
              <a:t>How are the disasters distributed across years and months?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FA30D9-C8D1-4CB1-A20B-917A86F2C86F}"/>
              </a:ext>
            </a:extLst>
          </p:cNvPr>
          <p:cNvSpPr txBox="1"/>
          <p:nvPr/>
        </p:nvSpPr>
        <p:spPr>
          <a:xfrm>
            <a:off x="294968" y="6568063"/>
            <a:ext cx="115037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https://www.nytimes.com/interactive/2017/09/01/upshot/cost-of-hurricane-harvey-only-one-storm-comes-close.html</a:t>
            </a:r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EDE178-D011-4D7C-8E14-31B1EB20CA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1799" y="1106138"/>
            <a:ext cx="5680201" cy="3852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031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4622689-AC4B-49EE-ACDF-528606EEE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0310"/>
            <a:ext cx="11798710" cy="87582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SG" sz="3200" dirty="0"/>
              <a:t>👍</a:t>
            </a:r>
            <a:r>
              <a:rPr lang="en-US" sz="3200" dirty="0"/>
              <a:t>Plus points of Visualization I1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F0F8F-6044-48D0-A772-DAAFBACCA2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58729"/>
            <a:ext cx="6413757" cy="5211845"/>
          </a:xfrm>
        </p:spPr>
        <p:txBody>
          <a:bodyPr>
            <a:norm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rgbClr val="C00000"/>
                </a:solidFill>
              </a:rPr>
              <a:t>Clear and logical ordering </a:t>
            </a:r>
            <a:r>
              <a:rPr lang="en-US" sz="2000" dirty="0"/>
              <a:t>of events with the latest events shown on top (nearer to Hurricane Harvey)</a:t>
            </a:r>
          </a:p>
          <a:p>
            <a:pPr marL="552450" lvl="1" indent="-285750">
              <a:buFont typeface="Wingdings" panose="05000000000000000000" pitchFamily="2" charset="2"/>
              <a:buChar char="ü"/>
            </a:pPr>
            <a:r>
              <a:rPr lang="en-US" sz="1600" dirty="0"/>
              <a:t>Show trend of disaster over years and months</a:t>
            </a:r>
          </a:p>
          <a:p>
            <a:pPr marL="0" indent="0" algn="just">
              <a:buNone/>
            </a:pPr>
            <a:endParaRPr lang="en-US" sz="2000" dirty="0"/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sz="2000" dirty="0"/>
              <a:t>Clear focus with the use of a </a:t>
            </a:r>
            <a:r>
              <a:rPr lang="en-US" sz="2000" dirty="0">
                <a:solidFill>
                  <a:srgbClr val="C00000"/>
                </a:solidFill>
              </a:rPr>
              <a:t>few variables </a:t>
            </a:r>
            <a:r>
              <a:rPr lang="en-US" sz="2000" dirty="0"/>
              <a:t>(year, month, disaster type, cost of damage) </a:t>
            </a:r>
            <a:r>
              <a:rPr lang="en-US" sz="2000" dirty="0">
                <a:sym typeface="Wingdings" panose="05000000000000000000" pitchFamily="2" charset="2"/>
              </a:rPr>
              <a:t> Easier processing</a:t>
            </a:r>
          </a:p>
          <a:p>
            <a:pPr marL="552450" lvl="1" indent="-285750">
              <a:buFont typeface="Wingdings" panose="05000000000000000000" pitchFamily="2" charset="2"/>
              <a:buChar char="ü"/>
            </a:pPr>
            <a:r>
              <a:rPr lang="en-US" sz="1600" dirty="0"/>
              <a:t>Detailed cost of damage shown on hover</a:t>
            </a:r>
          </a:p>
          <a:p>
            <a:pPr marL="552450" lvl="1" indent="-285750">
              <a:buFont typeface="Wingdings" panose="05000000000000000000" pitchFamily="2" charset="2"/>
              <a:buChar char="ü"/>
            </a:pPr>
            <a:r>
              <a:rPr lang="en-US" sz="1600" dirty="0"/>
              <a:t>Address the key question on how Hurricane Harvey compares to other disasters</a:t>
            </a:r>
          </a:p>
          <a:p>
            <a:pPr marL="552450" lvl="1" indent="-285750">
              <a:buFont typeface="Wingdings" panose="05000000000000000000" pitchFamily="2" charset="2"/>
              <a:buChar char="ü"/>
            </a:pPr>
            <a:endParaRPr lang="en-US" sz="1600" dirty="0"/>
          </a:p>
          <a:p>
            <a:pPr marL="0" indent="0" algn="just">
              <a:buNone/>
            </a:pPr>
            <a:endParaRPr lang="en-US" sz="2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FA30D9-C8D1-4CB1-A20B-917A86F2C86F}"/>
              </a:ext>
            </a:extLst>
          </p:cNvPr>
          <p:cNvSpPr txBox="1"/>
          <p:nvPr/>
        </p:nvSpPr>
        <p:spPr>
          <a:xfrm>
            <a:off x="294968" y="6568063"/>
            <a:ext cx="115037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https://www.nytimes.com/interactive/2017/09/01/upshot/cost-of-hurricane-harvey-only-one-storm-comes-close.html</a:t>
            </a:r>
            <a:r>
              <a:rPr lang="en-US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8C6D48F-0AD6-45A2-BDB8-3DF9DF8D43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1799" y="1106138"/>
            <a:ext cx="5680201" cy="3852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45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4622689-AC4B-49EE-ACDF-528606EEE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0310"/>
            <a:ext cx="11798710" cy="87582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SG" sz="3200" dirty="0"/>
              <a:t>👍</a:t>
            </a:r>
            <a:r>
              <a:rPr lang="en-US" sz="3200" dirty="0"/>
              <a:t>Plus points of Visualization 1I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F0F8F-6044-48D0-A772-DAAFBACCA2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58729"/>
            <a:ext cx="6413757" cy="5211845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C00000"/>
                </a:solidFill>
              </a:rPr>
              <a:t>Good use of a small number of 5 clear categories </a:t>
            </a:r>
            <a:r>
              <a:rPr lang="en-US" dirty="0"/>
              <a:t>to encode different categories of natural disasters</a:t>
            </a:r>
            <a:r>
              <a:rPr lang="en-US" dirty="0">
                <a:sym typeface="Wingdings" panose="05000000000000000000" pitchFamily="2" charset="2"/>
              </a:rPr>
              <a:t> Easier processing</a:t>
            </a:r>
            <a:endParaRPr lang="en-US" dirty="0"/>
          </a:p>
          <a:p>
            <a:pPr marL="552450" lvl="1" indent="-285750">
              <a:buFont typeface="Wingdings" panose="05000000000000000000" pitchFamily="2" charset="2"/>
              <a:buChar char="ü"/>
            </a:pPr>
            <a:r>
              <a:rPr lang="en-US" sz="1800" dirty="0"/>
              <a:t>Human’s working memory of less than 7 items (5 </a:t>
            </a:r>
            <a:r>
              <a:rPr lang="en-US" sz="1800" dirty="0" err="1"/>
              <a:t>colours</a:t>
            </a:r>
            <a:r>
              <a:rPr lang="en-US" sz="1800" dirty="0"/>
              <a:t> of disaster events in this case [</a:t>
            </a:r>
            <a:r>
              <a:rPr lang="en-US" sz="1800" dirty="0">
                <a:hlinkClick r:id="rId3"/>
              </a:rPr>
              <a:t>https://phys.org/news/2009-11-brain-magic.html</a:t>
            </a:r>
            <a:r>
              <a:rPr lang="en-US" sz="1800" dirty="0"/>
              <a:t>]</a:t>
            </a:r>
          </a:p>
          <a:p>
            <a:pPr marL="552450" lvl="1" indent="-285750">
              <a:buFont typeface="Wingdings" panose="05000000000000000000" pitchFamily="2" charset="2"/>
              <a:buChar char="ü"/>
            </a:pPr>
            <a:r>
              <a:rPr lang="en-US" sz="1800" dirty="0"/>
              <a:t>Different types of natural disasters result in different types of damages, and hence cost</a:t>
            </a:r>
          </a:p>
          <a:p>
            <a:pPr marL="552450" lvl="1" indent="-285750">
              <a:buFont typeface="Wingdings" panose="05000000000000000000" pitchFamily="2" charset="2"/>
              <a:buChar char="ü"/>
            </a:pPr>
            <a:r>
              <a:rPr lang="en-US" sz="1800" dirty="0"/>
              <a:t>Logical grouping of events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endParaRPr lang="en-US" dirty="0"/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dirty="0"/>
              <a:t>Careful selection of </a:t>
            </a:r>
            <a:r>
              <a:rPr lang="en-US" dirty="0">
                <a:solidFill>
                  <a:srgbClr val="C00000"/>
                </a:solidFill>
              </a:rPr>
              <a:t>distinctive </a:t>
            </a:r>
            <a:r>
              <a:rPr lang="en-US" dirty="0" err="1">
                <a:solidFill>
                  <a:srgbClr val="C00000"/>
                </a:solidFill>
              </a:rPr>
              <a:t>colours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(</a:t>
            </a:r>
            <a:r>
              <a:rPr lang="en-US" dirty="0"/>
              <a:t>hues)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endParaRPr lang="en-US" dirty="0"/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dirty="0"/>
              <a:t>Selection of </a:t>
            </a:r>
            <a:r>
              <a:rPr lang="en-US" dirty="0" err="1"/>
              <a:t>colours</a:t>
            </a:r>
            <a:r>
              <a:rPr lang="en-US" dirty="0"/>
              <a:t> somewhat reflects the </a:t>
            </a:r>
            <a:r>
              <a:rPr lang="en-US" dirty="0" err="1">
                <a:solidFill>
                  <a:srgbClr val="C00000"/>
                </a:solidFill>
              </a:rPr>
              <a:t>colours</a:t>
            </a:r>
            <a:r>
              <a:rPr lang="en-US" dirty="0">
                <a:solidFill>
                  <a:srgbClr val="C00000"/>
                </a:solidFill>
              </a:rPr>
              <a:t> associated with the disaster</a:t>
            </a:r>
          </a:p>
          <a:p>
            <a:pPr marL="552450" lvl="1" indent="-285750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tx1"/>
                </a:solidFill>
              </a:rPr>
              <a:t>E.g. Blue with flood, Grey with winter storms / freezing</a:t>
            </a:r>
          </a:p>
          <a:p>
            <a:pPr marL="0" indent="0" algn="just">
              <a:buNone/>
            </a:pPr>
            <a:endParaRPr lang="en-US" sz="2800" dirty="0">
              <a:solidFill>
                <a:srgbClr val="C0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FA30D9-C8D1-4CB1-A20B-917A86F2C86F}"/>
              </a:ext>
            </a:extLst>
          </p:cNvPr>
          <p:cNvSpPr txBox="1"/>
          <p:nvPr/>
        </p:nvSpPr>
        <p:spPr>
          <a:xfrm>
            <a:off x="294968" y="6568063"/>
            <a:ext cx="115037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4"/>
              </a:rPr>
              <a:t>https://www.nytimes.com/interactive/2017/09/01/upshot/cost-of-hurricane-harvey-only-one-storm-comes-close.html</a:t>
            </a:r>
            <a:r>
              <a:rPr lang="en-US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8C6D48F-0AD6-45A2-BDB8-3DF9DF8D43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1799" y="1106138"/>
            <a:ext cx="5680201" cy="3852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9748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7943C04-7E5F-4FE2-B361-9AB6E75A57F4}"/>
              </a:ext>
            </a:extLst>
          </p:cNvPr>
          <p:cNvGrpSpPr/>
          <p:nvPr/>
        </p:nvGrpSpPr>
        <p:grpSpPr>
          <a:xfrm>
            <a:off x="-12426" y="3009796"/>
            <a:ext cx="5268286" cy="3742933"/>
            <a:chOff x="425597" y="2751281"/>
            <a:chExt cx="5892076" cy="418611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88378B4-6B3B-4523-B930-8272E98844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5597" y="2751281"/>
              <a:ext cx="5892076" cy="4186114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BB3F898-A397-4BBC-BECB-8CB40DD42D26}"/>
                </a:ext>
              </a:extLst>
            </p:cNvPr>
            <p:cNvSpPr/>
            <p:nvPr/>
          </p:nvSpPr>
          <p:spPr>
            <a:xfrm>
              <a:off x="712519" y="4656075"/>
              <a:ext cx="2565071" cy="27313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EF37C378-10C1-41E7-9F60-6D6807FB11FE}"/>
                </a:ext>
              </a:extLst>
            </p:cNvPr>
            <p:cNvSpPr/>
            <p:nvPr/>
          </p:nvSpPr>
          <p:spPr>
            <a:xfrm>
              <a:off x="712518" y="6027988"/>
              <a:ext cx="2565071" cy="27313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64622689-AC4B-49EE-ACDF-528606EEE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0310"/>
            <a:ext cx="11798710" cy="87582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200" b="1" dirty="0"/>
              <a:t>😅 </a:t>
            </a:r>
            <a:r>
              <a:rPr lang="en-US" sz="3200" dirty="0"/>
              <a:t>Areas for improvement</a:t>
            </a:r>
            <a:r>
              <a:rPr lang="en-US" sz="3200" b="1" dirty="0"/>
              <a:t> points for </a:t>
            </a:r>
            <a:r>
              <a:rPr lang="en-US" sz="3200" dirty="0"/>
              <a:t>Visualization I1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FA30D9-C8D1-4CB1-A20B-917A86F2C86F}"/>
              </a:ext>
            </a:extLst>
          </p:cNvPr>
          <p:cNvSpPr txBox="1"/>
          <p:nvPr/>
        </p:nvSpPr>
        <p:spPr>
          <a:xfrm>
            <a:off x="294968" y="6568063"/>
            <a:ext cx="115037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4"/>
              </a:rPr>
              <a:t>https://www.nytimes.com/interactive/2017/09/01/upshot/cost-of-hurricane-harvey-only-one-storm-comes-close.html</a:t>
            </a:r>
            <a:r>
              <a:rPr lang="en-US" dirty="0"/>
              <a:t> 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5F3E789-66E3-4339-974E-03C17BEABB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58729"/>
            <a:ext cx="6413757" cy="5211845"/>
          </a:xfrm>
        </p:spPr>
        <p:txBody>
          <a:bodyPr>
            <a:normAutofit/>
          </a:bodyPr>
          <a:lstStyle/>
          <a:p>
            <a:pPr algn="just"/>
            <a:r>
              <a:rPr lang="en-US" sz="2000" dirty="0"/>
              <a:t>Use of </a:t>
            </a:r>
            <a:r>
              <a:rPr lang="en-US" sz="2000" dirty="0">
                <a:solidFill>
                  <a:srgbClr val="C00000"/>
                </a:solidFill>
              </a:rPr>
              <a:t>semi-circles</a:t>
            </a:r>
            <a:r>
              <a:rPr lang="en-US" sz="2000" dirty="0"/>
              <a:t> </a:t>
            </a:r>
            <a:r>
              <a:rPr lang="en-US" sz="2000" dirty="0">
                <a:sym typeface="Wingdings" panose="05000000000000000000" pitchFamily="2" charset="2"/>
              </a:rPr>
              <a:t> </a:t>
            </a:r>
            <a:r>
              <a:rPr lang="en-US" sz="2000" dirty="0">
                <a:solidFill>
                  <a:srgbClr val="C00000"/>
                </a:solidFill>
              </a:rPr>
              <a:t>Difficulty in assessing / interpreting the size</a:t>
            </a:r>
            <a:r>
              <a:rPr lang="en-US" sz="2000" dirty="0"/>
              <a:t> of the circle (e.g. to what extent / how much more does Hurricane Katrina cost compared to Hurricane Harvey)</a:t>
            </a:r>
          </a:p>
          <a:p>
            <a:pPr lvl="2"/>
            <a:r>
              <a:rPr lang="en-US" sz="1600" dirty="0"/>
              <a:t>Humans are poor at interpreting size (Weber-Fechner Law, Cleveland and McGill Graphical Perception)</a:t>
            </a:r>
          </a:p>
          <a:p>
            <a:pPr algn="just"/>
            <a:endParaRPr lang="en-US" sz="2000" dirty="0"/>
          </a:p>
          <a:p>
            <a:pPr algn="just"/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2A0942-EF29-4889-8197-371DF0A4AF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4877" y="3216639"/>
            <a:ext cx="3997722" cy="335142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34C6136-622B-4D1A-B53A-970EBFDCE8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11799" y="1106138"/>
            <a:ext cx="5680201" cy="385265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26F3AB9-3827-4241-ABB6-B0794FB0872E}"/>
              </a:ext>
            </a:extLst>
          </p:cNvPr>
          <p:cNvSpPr/>
          <p:nvPr/>
        </p:nvSpPr>
        <p:spPr>
          <a:xfrm>
            <a:off x="2920787" y="5299955"/>
            <a:ext cx="1361654" cy="2933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3580D0A-FAD0-4E3A-9E13-FCF113358CEB}"/>
              </a:ext>
            </a:extLst>
          </p:cNvPr>
          <p:cNvSpPr/>
          <p:nvPr/>
        </p:nvSpPr>
        <p:spPr>
          <a:xfrm>
            <a:off x="4382196" y="5707090"/>
            <a:ext cx="2237580" cy="2172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662696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1466</Words>
  <Application>Microsoft Office PowerPoint</Application>
  <PresentationFormat>Widescreen</PresentationFormat>
  <Paragraphs>128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inherit</vt:lpstr>
      <vt:lpstr>Meiryo</vt:lpstr>
      <vt:lpstr>Arial</vt:lpstr>
      <vt:lpstr>Calibri</vt:lpstr>
      <vt:lpstr>Corbel</vt:lpstr>
      <vt:lpstr>Gill Sans MT</vt:lpstr>
      <vt:lpstr>Montserrat</vt:lpstr>
      <vt:lpstr>Open Sans</vt:lpstr>
      <vt:lpstr>Wingdings</vt:lpstr>
      <vt:lpstr>SketchLinesVTI</vt:lpstr>
      <vt:lpstr>Critique of Data Visualization</vt:lpstr>
      <vt:lpstr>Why this topic for data visualization?</vt:lpstr>
      <vt:lpstr>Visualization 1: Trend of ocean temperature</vt:lpstr>
      <vt:lpstr>👍Plus points of Visualization I</vt:lpstr>
      <vt:lpstr>😅 Areas for improvement points for Visualization I1</vt:lpstr>
      <vt:lpstr>Visualization 1I: Cost of damage of Hurricane Harvey</vt:lpstr>
      <vt:lpstr>👍Plus points of Visualization I1</vt:lpstr>
      <vt:lpstr>👍Plus points of Visualization 1I</vt:lpstr>
      <vt:lpstr>😅 Areas for improvement points for Visualization I1</vt:lpstr>
      <vt:lpstr>😅 Areas for improvement points for Visualization I1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 Critique</dc:title>
  <dc:creator>ONG Kian Eng</dc:creator>
  <cp:lastModifiedBy>ONG Kian Eng</cp:lastModifiedBy>
  <cp:revision>5</cp:revision>
  <dcterms:created xsi:type="dcterms:W3CDTF">2022-03-27T16:35:43Z</dcterms:created>
  <dcterms:modified xsi:type="dcterms:W3CDTF">2022-03-27T19:16:40Z</dcterms:modified>
</cp:coreProperties>
</file>

<file path=docProps/thumbnail.jpeg>
</file>